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drawings/drawing16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7.xml" ContentType="application/vnd.openxmlformats-officedocument.drawingml.chart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drawings/drawing18.xml" ContentType="application/vnd.openxmlformats-officedocument.drawingml.chartshapes+xml"/>
  <Override PartName="/ppt/charts/chart19.xml" ContentType="application/vnd.openxmlformats-officedocument.drawingml.chart+xml"/>
  <Override PartName="/ppt/drawings/drawing19.xml" ContentType="application/vnd.openxmlformats-officedocument.drawingml.chartshapes+xml"/>
  <Override PartName="/ppt/charts/chart20.xml" ContentType="application/vnd.openxmlformats-officedocument.drawingml.chart+xml"/>
  <Override PartName="/ppt/drawings/drawing20.xml" ContentType="application/vnd.openxmlformats-officedocument.drawingml.chartshapes+xml"/>
  <Override PartName="/ppt/charts/chart21.xml" ContentType="application/vnd.openxmlformats-officedocument.drawingml.chart+xml"/>
  <Override PartName="/ppt/drawings/drawing21.xml" ContentType="application/vnd.openxmlformats-officedocument.drawingml.chartshapes+xml"/>
  <Override PartName="/ppt/charts/chart22.xml" ContentType="application/vnd.openxmlformats-officedocument.drawingml.chart+xml"/>
  <Override PartName="/ppt/drawings/drawing22.xml" ContentType="application/vnd.openxmlformats-officedocument.drawingml.chartshapes+xml"/>
  <Override PartName="/ppt/charts/chart23.xml" ContentType="application/vnd.openxmlformats-officedocument.drawingml.chart+xml"/>
  <Override PartName="/ppt/drawings/drawing23.xml" ContentType="application/vnd.openxmlformats-officedocument.drawingml.chartshapes+xml"/>
  <Override PartName="/ppt/charts/chart24.xml" ContentType="application/vnd.openxmlformats-officedocument.drawingml.chart+xml"/>
  <Override PartName="/ppt/drawings/drawing24.xml" ContentType="application/vnd.openxmlformats-officedocument.drawingml.chartshapes+xml"/>
  <Override PartName="/ppt/charts/chart25.xml" ContentType="application/vnd.openxmlformats-officedocument.drawingml.chart+xml"/>
  <Override PartName="/ppt/drawings/drawing25.xml" ContentType="application/vnd.openxmlformats-officedocument.drawingml.chartshapes+xml"/>
  <Override PartName="/ppt/charts/chart26.xml" ContentType="application/vnd.openxmlformats-officedocument.drawingml.chart+xml"/>
  <Override PartName="/ppt/drawings/drawing26.xml" ContentType="application/vnd.openxmlformats-officedocument.drawingml.chartshapes+xml"/>
  <Override PartName="/ppt/charts/chart27.xml" ContentType="application/vnd.openxmlformats-officedocument.drawingml.chart+xml"/>
  <Override PartName="/ppt/drawings/drawing27.xml" ContentType="application/vnd.openxmlformats-officedocument.drawingml.chartshapes+xml"/>
  <Override PartName="/ppt/charts/chart28.xml" ContentType="application/vnd.openxmlformats-officedocument.drawingml.chart+xml"/>
  <Override PartName="/ppt/drawings/drawing28.xml" ContentType="application/vnd.openxmlformats-officedocument.drawingml.chartshapes+xml"/>
  <Override PartName="/ppt/charts/chart29.xml" ContentType="application/vnd.openxmlformats-officedocument.drawingml.chart+xml"/>
  <Override PartName="/ppt/drawings/drawing2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8" r:id="rId12"/>
    <p:sldId id="266" r:id="rId13"/>
    <p:sldId id="277" r:id="rId14"/>
    <p:sldId id="269" r:id="rId15"/>
    <p:sldId id="276" r:id="rId16"/>
    <p:sldId id="297" r:id="rId17"/>
    <p:sldId id="298" r:id="rId18"/>
    <p:sldId id="274" r:id="rId19"/>
    <p:sldId id="275" r:id="rId20"/>
    <p:sldId id="279" r:id="rId21"/>
    <p:sldId id="280" r:id="rId22"/>
    <p:sldId id="294" r:id="rId23"/>
    <p:sldId id="281" r:id="rId24"/>
    <p:sldId id="282" r:id="rId25"/>
    <p:sldId id="283" r:id="rId26"/>
    <p:sldId id="299" r:id="rId27"/>
    <p:sldId id="293" r:id="rId28"/>
    <p:sldId id="295" r:id="rId29"/>
    <p:sldId id="284" r:id="rId30"/>
    <p:sldId id="285" r:id="rId31"/>
    <p:sldId id="286" r:id="rId32"/>
    <p:sldId id="296" r:id="rId33"/>
    <p:sldId id="288" r:id="rId34"/>
    <p:sldId id="289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package" Target="../embeddings/Microsoft_Excel_Worksheet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package" Target="../embeddings/Microsoft_Excel_Worksheet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package" Target="../embeddings/Microsoft_Excel_Worksheet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package" Target="../embeddings/Microsoft_Excel_Worksheet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მშპ-ს ზრდა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0.10496298396815851</c:v>
                </c:pt>
                <c:pt idx="1">
                  <c:v>0.10519039598065394</c:v>
                </c:pt>
                <c:pt idx="2">
                  <c:v>3.1049044635232725E-2</c:v>
                </c:pt>
                <c:pt idx="3">
                  <c:v>2.8692566559259891E-2</c:v>
                </c:pt>
                <c:pt idx="4">
                  <c:v>1.8383411466728949E-2</c:v>
                </c:pt>
                <c:pt idx="5">
                  <c:v>4.8054517419090503E-2</c:v>
                </c:pt>
                <c:pt idx="6">
                  <c:v>5.4738393934931073E-2</c:v>
                </c:pt>
                <c:pt idx="7">
                  <c:v>0.11058101011804911</c:v>
                </c:pt>
                <c:pt idx="8">
                  <c:v>5.8596286839141642E-2</c:v>
                </c:pt>
                <c:pt idx="9">
                  <c:v>9.5930863048882209E-2</c:v>
                </c:pt>
                <c:pt idx="10">
                  <c:v>9.3839591366024599E-2</c:v>
                </c:pt>
                <c:pt idx="11">
                  <c:v>0.12337855415763532</c:v>
                </c:pt>
                <c:pt idx="12">
                  <c:v>2.3140470783381106E-2</c:v>
                </c:pt>
                <c:pt idx="13">
                  <c:v>-3.775773961108575E-2</c:v>
                </c:pt>
                <c:pt idx="14">
                  <c:v>6.2530275808480029E-2</c:v>
                </c:pt>
                <c:pt idx="15">
                  <c:v>7.1735484955221196E-2</c:v>
                </c:pt>
                <c:pt idx="16">
                  <c:v>6.4005183016554223E-2</c:v>
                </c:pt>
                <c:pt idx="17">
                  <c:v>3.3199310024192075E-2</c:v>
                </c:pt>
                <c:pt idx="18">
                  <c:v>4.6233315255198359E-2</c:v>
                </c:pt>
                <c:pt idx="19">
                  <c:v>2.8794005159750835E-2</c:v>
                </c:pt>
                <c:pt idx="20">
                  <c:v>2.7440124524009235E-2</c:v>
                </c:pt>
                <c:pt idx="21">
                  <c:v>4.0000539990804551E-2</c:v>
                </c:pt>
                <c:pt idx="22">
                  <c:v>5.5000162848948486E-2</c:v>
                </c:pt>
                <c:pt idx="23">
                  <c:v>5.9999871534452742E-2</c:v>
                </c:pt>
                <c:pt idx="24">
                  <c:v>6.0000349990404045E-2</c:v>
                </c:pt>
                <c:pt idx="25">
                  <c:v>5.9999562247689875E-2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2515584"/>
        <c:axId val="252517264"/>
      </c:lineChart>
      <c:catAx>
        <c:axId val="25251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252517264"/>
        <c:crosses val="autoZero"/>
        <c:auto val="1"/>
        <c:lblAlgn val="ctr"/>
        <c:lblOffset val="100"/>
        <c:noMultiLvlLbl val="0"/>
      </c:catAx>
      <c:valAx>
        <c:axId val="25251726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52515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LitNusx" pitchFamily="34" charset="0"/>
              </a:defRPr>
            </a:pPr>
            <a:r>
              <a:rPr lang="en-US" smtClean="0">
                <a:latin typeface="LitNusx" pitchFamily="34" charset="0"/>
              </a:rPr>
              <a:t>operaciebi ara finansuri</a:t>
            </a:r>
            <a:r>
              <a:rPr lang="en-US" baseline="0" smtClean="0">
                <a:latin typeface="LitNusx" pitchFamily="34" charset="0"/>
              </a:rPr>
              <a:t> </a:t>
            </a:r>
            <a:r>
              <a:rPr lang="en-US" smtClean="0">
                <a:latin typeface="LitNusx" pitchFamily="34" charset="0"/>
              </a:rPr>
              <a:t>aqtivebiT da sesxebiT</a:t>
            </a:r>
            <a:endParaRPr lang="en-US">
              <a:latin typeface="LitNusx" pitchFamily="34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4119094488188977"/>
          <c:y val="0.12456359675096385"/>
          <c:w val="0.84183374647613496"/>
          <c:h val="0.6151668332266253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არა ფინანსური აქტივების გასხვისება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5.4034206764930854E-3</c:v>
                </c:pt>
                <c:pt idx="1">
                  <c:v>5.6846139251277182E-3</c:v>
                </c:pt>
                <c:pt idx="2">
                  <c:v>1.4617184088882349E-2</c:v>
                </c:pt>
                <c:pt idx="3">
                  <c:v>9.288908857624777E-3</c:v>
                </c:pt>
                <c:pt idx="4">
                  <c:v>3.1606520358510152E-3</c:v>
                </c:pt>
                <c:pt idx="5">
                  <c:v>8.3623038367391705E-4</c:v>
                </c:pt>
                <c:pt idx="6">
                  <c:v>2.0520314819201559E-3</c:v>
                </c:pt>
                <c:pt idx="7">
                  <c:v>3.5367328972125455E-3</c:v>
                </c:pt>
                <c:pt idx="8">
                  <c:v>7.4000217273732863E-3</c:v>
                </c:pt>
                <c:pt idx="9">
                  <c:v>3.7785231475341935E-2</c:v>
                </c:pt>
                <c:pt idx="10">
                  <c:v>5.2103301060003798E-2</c:v>
                </c:pt>
                <c:pt idx="11">
                  <c:v>5.2277954832346367E-2</c:v>
                </c:pt>
                <c:pt idx="12">
                  <c:v>3.6582196752696292E-2</c:v>
                </c:pt>
                <c:pt idx="13">
                  <c:v>1.1759175687957198E-2</c:v>
                </c:pt>
                <c:pt idx="14">
                  <c:v>1.0600980504513552E-2</c:v>
                </c:pt>
                <c:pt idx="15">
                  <c:v>1.5500905815743132E-2</c:v>
                </c:pt>
                <c:pt idx="16">
                  <c:v>1.0680362995464427E-2</c:v>
                </c:pt>
                <c:pt idx="17">
                  <c:v>4.680954178731528E-3</c:v>
                </c:pt>
                <c:pt idx="18">
                  <c:v>3.9360733680691524E-3</c:v>
                </c:pt>
                <c:pt idx="19">
                  <c:v>1.1181444449120923E-2</c:v>
                </c:pt>
                <c:pt idx="20">
                  <c:v>1.0824610478034718E-2</c:v>
                </c:pt>
                <c:pt idx="21">
                  <c:v>4.3609051287542252E-3</c:v>
                </c:pt>
                <c:pt idx="22">
                  <c:v>3.7623413260763289E-3</c:v>
                </c:pt>
                <c:pt idx="23">
                  <c:v>3.2162654815800461E-3</c:v>
                </c:pt>
                <c:pt idx="24">
                  <c:v>2.7354194567945126E-3</c:v>
                </c:pt>
                <c:pt idx="25">
                  <c:v>2.5054227949147623E-3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არა ფინანსური აქტივების შეძენა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1.7810634100864642E-2</c:v>
                </c:pt>
                <c:pt idx="1">
                  <c:v>1.6114397468156721E-2</c:v>
                </c:pt>
                <c:pt idx="2">
                  <c:v>1.6557208126506899E-2</c:v>
                </c:pt>
                <c:pt idx="3">
                  <c:v>8.5910411228791901E-3</c:v>
                </c:pt>
                <c:pt idx="4">
                  <c:v>9.6811930212265911E-3</c:v>
                </c:pt>
                <c:pt idx="5">
                  <c:v>1.0773152586660928E-2</c:v>
                </c:pt>
                <c:pt idx="6">
                  <c:v>1.0541808789472173E-2</c:v>
                </c:pt>
                <c:pt idx="7">
                  <c:v>2.2092240804731537E-2</c:v>
                </c:pt>
                <c:pt idx="8">
                  <c:v>4.3310993741366342E-2</c:v>
                </c:pt>
                <c:pt idx="9">
                  <c:v>5.6811227100935432E-2</c:v>
                </c:pt>
                <c:pt idx="10">
                  <c:v>6.3742243050443056E-2</c:v>
                </c:pt>
                <c:pt idx="11">
                  <c:v>8.6219787731150271E-2</c:v>
                </c:pt>
                <c:pt idx="12">
                  <c:v>7.991149686175833E-2</c:v>
                </c:pt>
                <c:pt idx="13">
                  <c:v>8.2041165614185951E-2</c:v>
                </c:pt>
                <c:pt idx="14">
                  <c:v>7.4255071719428037E-2</c:v>
                </c:pt>
                <c:pt idx="15">
                  <c:v>7.677688825705864E-2</c:v>
                </c:pt>
                <c:pt idx="16">
                  <c:v>7.322791512086399E-2</c:v>
                </c:pt>
                <c:pt idx="17">
                  <c:v>5.1831106564587344E-2</c:v>
                </c:pt>
                <c:pt idx="18">
                  <c:v>4.9533972952043981E-2</c:v>
                </c:pt>
                <c:pt idx="19">
                  <c:v>5.5939224419387729E-2</c:v>
                </c:pt>
                <c:pt idx="20">
                  <c:v>5.0969699510589203E-2</c:v>
                </c:pt>
                <c:pt idx="21">
                  <c:v>4.5298902024934522E-2</c:v>
                </c:pt>
                <c:pt idx="22">
                  <c:v>6.2956511523010572E-2</c:v>
                </c:pt>
                <c:pt idx="23">
                  <c:v>7.0987573843445298E-2</c:v>
                </c:pt>
                <c:pt idx="24">
                  <c:v>7.5750077265078819E-2</c:v>
                </c:pt>
                <c:pt idx="25">
                  <c:v>7.8824455624625991E-2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ფინანსური აქტივების ზრდა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1.2565932282686955E-3</c:v>
                </c:pt>
                <c:pt idx="1">
                  <c:v>7.4765417557493136E-3</c:v>
                </c:pt>
                <c:pt idx="2">
                  <c:v>7.3166563956188185E-3</c:v>
                </c:pt>
                <c:pt idx="3">
                  <c:v>1.3067026470123824E-2</c:v>
                </c:pt>
                <c:pt idx="4">
                  <c:v>7.7565048626410732E-3</c:v>
                </c:pt>
                <c:pt idx="5">
                  <c:v>7.9713837380104031E-3</c:v>
                </c:pt>
                <c:pt idx="6">
                  <c:v>1.1668280189253049E-2</c:v>
                </c:pt>
                <c:pt idx="7">
                  <c:v>7.344619168169207E-3</c:v>
                </c:pt>
                <c:pt idx="8">
                  <c:v>8.2550448705635965E-3</c:v>
                </c:pt>
                <c:pt idx="9">
                  <c:v>2.9085420721169605E-3</c:v>
                </c:pt>
                <c:pt idx="10">
                  <c:v>1.3343086144802643E-2</c:v>
                </c:pt>
                <c:pt idx="11">
                  <c:v>1.354613372625634E-2</c:v>
                </c:pt>
                <c:pt idx="12">
                  <c:v>9.7929985001485621E-3</c:v>
                </c:pt>
                <c:pt idx="13">
                  <c:v>4.8728490987978556E-3</c:v>
                </c:pt>
                <c:pt idx="14">
                  <c:v>1.2779990594572726E-2</c:v>
                </c:pt>
                <c:pt idx="15">
                  <c:v>1.3455039086428177E-2</c:v>
                </c:pt>
                <c:pt idx="16">
                  <c:v>1.2716118708638553E-2</c:v>
                </c:pt>
                <c:pt idx="17">
                  <c:v>1.0025311848353667E-2</c:v>
                </c:pt>
                <c:pt idx="18">
                  <c:v>9.4084773742404981E-3</c:v>
                </c:pt>
                <c:pt idx="19">
                  <c:v>1.5939504645839743E-2</c:v>
                </c:pt>
                <c:pt idx="20">
                  <c:v>1.6481170410078589E-2</c:v>
                </c:pt>
                <c:pt idx="21">
                  <c:v>3.5350587199963944E-2</c:v>
                </c:pt>
                <c:pt idx="22">
                  <c:v>2.0316643160812175E-2</c:v>
                </c:pt>
                <c:pt idx="23">
                  <c:v>1.8148926646058831E-2</c:v>
                </c:pt>
                <c:pt idx="24">
                  <c:v>1.8116893479231351E-2</c:v>
                </c:pt>
                <c:pt idx="25">
                  <c:v>1.7345234734025279E-2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293344"/>
        <c:axId val="249293904"/>
      </c:lineChart>
      <c:catAx>
        <c:axId val="2492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9293904"/>
        <c:crosses val="autoZero"/>
        <c:auto val="1"/>
        <c:lblAlgn val="ctr"/>
        <c:lblOffset val="100"/>
        <c:noMultiLvlLbl val="0"/>
      </c:catAx>
      <c:valAx>
        <c:axId val="2492939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92933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4768518518518508E-2"/>
          <c:y val="0.88403359467300369"/>
          <c:w val="0.92595679012345677"/>
          <c:h val="9.9907524449751511E-2"/>
        </c:manualLayout>
      </c:layout>
      <c:overlay val="0"/>
      <c:txPr>
        <a:bodyPr/>
        <a:lstStyle/>
        <a:p>
          <a:pPr>
            <a:defRPr sz="15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საოპერციო სალდო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-4.8314356520907022E-2</c:v>
                </c:pt>
                <c:pt idx="1">
                  <c:v>-5.9351290403851814E-2</c:v>
                </c:pt>
                <c:pt idx="2">
                  <c:v>-3.9150208600614085E-2</c:v>
                </c:pt>
                <c:pt idx="3">
                  <c:v>-4.926089969780293E-2</c:v>
                </c:pt>
                <c:pt idx="4">
                  <c:v>-1.3225066726092026E-2</c:v>
                </c:pt>
                <c:pt idx="5">
                  <c:v>2.66601813594519E-3</c:v>
                </c:pt>
                <c:pt idx="6">
                  <c:v>6.5741677916298829E-3</c:v>
                </c:pt>
                <c:pt idx="7">
                  <c:v>1.2924932089269987E-2</c:v>
                </c:pt>
                <c:pt idx="8">
                  <c:v>7.2836164337360912E-2</c:v>
                </c:pt>
                <c:pt idx="9">
                  <c:v>4.1081005480137232E-2</c:v>
                </c:pt>
                <c:pt idx="10">
                  <c:v>4.5427958543822713E-2</c:v>
                </c:pt>
                <c:pt idx="11">
                  <c:v>4.2276453984707363E-2</c:v>
                </c:pt>
                <c:pt idx="12">
                  <c:v>2.4024147596298985E-2</c:v>
                </c:pt>
                <c:pt idx="13">
                  <c:v>3.0698516060352231E-3</c:v>
                </c:pt>
                <c:pt idx="14">
                  <c:v>1.8454118445158436E-2</c:v>
                </c:pt>
                <c:pt idx="15">
                  <c:v>5.2617747730096628E-2</c:v>
                </c:pt>
                <c:pt idx="16">
                  <c:v>5.6636847269056524E-2</c:v>
                </c:pt>
                <c:pt idx="17">
                  <c:v>3.5933384917430401E-2</c:v>
                </c:pt>
                <c:pt idx="18">
                  <c:v>2.5711602303895784E-2</c:v>
                </c:pt>
                <c:pt idx="19">
                  <c:v>3.4016049911968826E-2</c:v>
                </c:pt>
                <c:pt idx="20">
                  <c:v>2.601138319136587E-2</c:v>
                </c:pt>
                <c:pt idx="21">
                  <c:v>3.9139123530569177E-2</c:v>
                </c:pt>
                <c:pt idx="22">
                  <c:v>4.41698871681361E-2</c:v>
                </c:pt>
                <c:pt idx="23">
                  <c:v>5.3321087019623473E-2</c:v>
                </c:pt>
                <c:pt idx="24">
                  <c:v>6.1862563099814367E-2</c:v>
                </c:pt>
                <c:pt idx="25">
                  <c:v>6.7877685259152262E-2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მთლიანი სალდო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-6.0721569945278581E-2</c:v>
                </c:pt>
                <c:pt idx="1">
                  <c:v>-6.9781073946880809E-2</c:v>
                </c:pt>
                <c:pt idx="2">
                  <c:v>-4.109023263823864E-2</c:v>
                </c:pt>
                <c:pt idx="3">
                  <c:v>-4.8563031963057342E-2</c:v>
                </c:pt>
                <c:pt idx="4">
                  <c:v>-1.9745607711467602E-2</c:v>
                </c:pt>
                <c:pt idx="5">
                  <c:v>-7.2709040670418199E-3</c:v>
                </c:pt>
                <c:pt idx="6">
                  <c:v>-1.9156095159221357E-3</c:v>
                </c:pt>
                <c:pt idx="7">
                  <c:v>-5.6305758182490003E-3</c:v>
                </c:pt>
                <c:pt idx="8">
                  <c:v>3.6925192323367842E-2</c:v>
                </c:pt>
                <c:pt idx="9">
                  <c:v>2.2055009854543735E-2</c:v>
                </c:pt>
                <c:pt idx="10">
                  <c:v>3.3789016553383455E-2</c:v>
                </c:pt>
                <c:pt idx="11">
                  <c:v>8.3346210859034601E-3</c:v>
                </c:pt>
                <c:pt idx="12">
                  <c:v>-1.9305152512763057E-2</c:v>
                </c:pt>
                <c:pt idx="13">
                  <c:v>-6.7212138320193529E-2</c:v>
                </c:pt>
                <c:pt idx="14">
                  <c:v>-4.5199972769756035E-2</c:v>
                </c:pt>
                <c:pt idx="15">
                  <c:v>-8.6582347112188953E-3</c:v>
                </c:pt>
                <c:pt idx="16">
                  <c:v>-5.9107048563430513E-3</c:v>
                </c:pt>
                <c:pt idx="17">
                  <c:v>-1.121676746842541E-2</c:v>
                </c:pt>
                <c:pt idx="18">
                  <c:v>-1.9886297280079047E-2</c:v>
                </c:pt>
                <c:pt idx="19">
                  <c:v>-1.0741730058297979E-2</c:v>
                </c:pt>
                <c:pt idx="20">
                  <c:v>-1.4133705841188608E-2</c:v>
                </c:pt>
                <c:pt idx="21">
                  <c:v>-1.7988733656111181E-3</c:v>
                </c:pt>
                <c:pt idx="22">
                  <c:v>-1.502428302879814E-2</c:v>
                </c:pt>
                <c:pt idx="23">
                  <c:v>-1.4450221342241778E-2</c:v>
                </c:pt>
                <c:pt idx="24">
                  <c:v>-1.1152094708469937E-2</c:v>
                </c:pt>
                <c:pt idx="25">
                  <c:v>-8.4413475705589682E-3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ტრადიციული დეფიციტი (საკასო)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-6.5168567325548307E-2</c:v>
                </c:pt>
                <c:pt idx="1">
                  <c:v>-7.3292239086724026E-2</c:v>
                </c:pt>
                <c:pt idx="2">
                  <c:v>-4.9654175349333196E-2</c:v>
                </c:pt>
                <c:pt idx="3">
                  <c:v>-5.3582881371530652E-2</c:v>
                </c:pt>
                <c:pt idx="4">
                  <c:v>-1.6561954071795462E-2</c:v>
                </c:pt>
                <c:pt idx="5">
                  <c:v>-1.2841777685568292E-2</c:v>
                </c:pt>
                <c:pt idx="6">
                  <c:v>-1.7722287313418864E-2</c:v>
                </c:pt>
                <c:pt idx="7">
                  <c:v>-1.829460357266794E-2</c:v>
                </c:pt>
                <c:pt idx="8">
                  <c:v>-2.8028472941533994E-3</c:v>
                </c:pt>
                <c:pt idx="9">
                  <c:v>-2.6219904419350185E-2</c:v>
                </c:pt>
                <c:pt idx="10">
                  <c:v>-3.3584155800795989E-2</c:v>
                </c:pt>
                <c:pt idx="11">
                  <c:v>-4.8003643160481509E-2</c:v>
                </c:pt>
                <c:pt idx="12">
                  <c:v>-6.5481132592692698E-2</c:v>
                </c:pt>
                <c:pt idx="13">
                  <c:v>-9.164418835764189E-2</c:v>
                </c:pt>
                <c:pt idx="14">
                  <c:v>-6.6681541268215516E-2</c:v>
                </c:pt>
                <c:pt idx="15">
                  <c:v>-3.6057382723527383E-2</c:v>
                </c:pt>
                <c:pt idx="16">
                  <c:v>-2.8125241604785974E-2</c:v>
                </c:pt>
                <c:pt idx="17">
                  <c:v>-2.6288632342195677E-2</c:v>
                </c:pt>
                <c:pt idx="18">
                  <c:v>-3.2255677726389112E-2</c:v>
                </c:pt>
                <c:pt idx="19">
                  <c:v>-3.7042741214538565E-2</c:v>
                </c:pt>
                <c:pt idx="20">
                  <c:v>-4.0705609301808651E-2</c:v>
                </c:pt>
                <c:pt idx="21">
                  <c:v>-4.0556417697414297E-2</c:v>
                </c:pt>
                <c:pt idx="22">
                  <c:v>-3.8074894219892449E-2</c:v>
                </c:pt>
                <c:pt idx="23">
                  <c:v>-3.4873507150275068E-2</c:v>
                </c:pt>
                <c:pt idx="24">
                  <c:v>-3.1141698431199068E-2</c:v>
                </c:pt>
                <c:pt idx="25">
                  <c:v>-2.7501833294948968E-2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297264"/>
        <c:axId val="249297824"/>
      </c:lineChart>
      <c:catAx>
        <c:axId val="24929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49297824"/>
        <c:crosses val="autoZero"/>
        <c:auto val="1"/>
        <c:lblAlgn val="ctr"/>
        <c:lblOffset val="100"/>
        <c:noMultiLvlLbl val="0"/>
      </c:catAx>
      <c:valAx>
        <c:axId val="2492978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92972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ტრადიციული დეფიციტი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-6.5168567325548307E-2</c:v>
                </c:pt>
                <c:pt idx="1">
                  <c:v>-7.3292239086724026E-2</c:v>
                </c:pt>
                <c:pt idx="2">
                  <c:v>-4.9654175349333196E-2</c:v>
                </c:pt>
                <c:pt idx="3">
                  <c:v>-5.3582881371530652E-2</c:v>
                </c:pt>
                <c:pt idx="4">
                  <c:v>-1.6561954071795462E-2</c:v>
                </c:pt>
                <c:pt idx="5">
                  <c:v>-1.2841777685568292E-2</c:v>
                </c:pt>
                <c:pt idx="6">
                  <c:v>-1.7722287313418864E-2</c:v>
                </c:pt>
                <c:pt idx="7">
                  <c:v>-1.829460357266794E-2</c:v>
                </c:pt>
                <c:pt idx="8">
                  <c:v>-2.8028472941533994E-3</c:v>
                </c:pt>
                <c:pt idx="9">
                  <c:v>-2.6219904419350185E-2</c:v>
                </c:pt>
                <c:pt idx="10">
                  <c:v>-3.3584155800795989E-2</c:v>
                </c:pt>
                <c:pt idx="11">
                  <c:v>-4.8003643160481509E-2</c:v>
                </c:pt>
                <c:pt idx="12">
                  <c:v>-6.5481132592692698E-2</c:v>
                </c:pt>
                <c:pt idx="13">
                  <c:v>-9.164418835764189E-2</c:v>
                </c:pt>
                <c:pt idx="14">
                  <c:v>-6.6681541268215516E-2</c:v>
                </c:pt>
                <c:pt idx="15">
                  <c:v>-3.6057382723527383E-2</c:v>
                </c:pt>
                <c:pt idx="16">
                  <c:v>-2.8125241604785974E-2</c:v>
                </c:pt>
                <c:pt idx="17">
                  <c:v>-2.6288632342195677E-2</c:v>
                </c:pt>
                <c:pt idx="18">
                  <c:v>-3.2255677726389112E-2</c:v>
                </c:pt>
                <c:pt idx="19">
                  <c:v>-3.7042741214538565E-2</c:v>
                </c:pt>
                <c:pt idx="20">
                  <c:v>-4.0705609301808651E-2</c:v>
                </c:pt>
                <c:pt idx="21">
                  <c:v>-4.0556417697414297E-2</c:v>
                </c:pt>
                <c:pt idx="22">
                  <c:v>-3.8074894219892449E-2</c:v>
                </c:pt>
                <c:pt idx="23">
                  <c:v>-3.4873507150275068E-2</c:v>
                </c:pt>
                <c:pt idx="24">
                  <c:v>-3.1141698431199068E-2</c:v>
                </c:pt>
                <c:pt idx="25">
                  <c:v>-2.7501833294948968E-2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პირველადი დეფიციტი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-5.0278980617133165E-2</c:v>
                </c:pt>
                <c:pt idx="1">
                  <c:v>-5.4609172426685837E-2</c:v>
                </c:pt>
                <c:pt idx="2">
                  <c:v>-2.4137791656114262E-2</c:v>
                </c:pt>
                <c:pt idx="3">
                  <c:v>-2.705122375804158E-2</c:v>
                </c:pt>
                <c:pt idx="4">
                  <c:v>1.1542688124046772E-2</c:v>
                </c:pt>
                <c:pt idx="5">
                  <c:v>4.7596507336942085E-3</c:v>
                </c:pt>
                <c:pt idx="6">
                  <c:v>1.9530733661685135E-3</c:v>
                </c:pt>
                <c:pt idx="7">
                  <c:v>1.3922452628380674E-3</c:v>
                </c:pt>
                <c:pt idx="8">
                  <c:v>1.1540064144394641E-2</c:v>
                </c:pt>
                <c:pt idx="9">
                  <c:v>-1.5885114393869509E-2</c:v>
                </c:pt>
                <c:pt idx="10">
                  <c:v>-2.6071418167091891E-2</c:v>
                </c:pt>
                <c:pt idx="11">
                  <c:v>-4.2268603225811906E-2</c:v>
                </c:pt>
                <c:pt idx="12">
                  <c:v>-5.9163914609459814E-2</c:v>
                </c:pt>
                <c:pt idx="13">
                  <c:v>-8.2126910636605571E-2</c:v>
                </c:pt>
                <c:pt idx="14">
                  <c:v>-5.675065457458299E-2</c:v>
                </c:pt>
                <c:pt idx="15">
                  <c:v>-2.4229324419979797E-2</c:v>
                </c:pt>
                <c:pt idx="16">
                  <c:v>-1.8435662599443188E-2</c:v>
                </c:pt>
                <c:pt idx="17">
                  <c:v>-1.7442248471116122E-2</c:v>
                </c:pt>
                <c:pt idx="18">
                  <c:v>-2.3733591463188247E-2</c:v>
                </c:pt>
                <c:pt idx="19">
                  <c:v>-2.6655155614370651E-2</c:v>
                </c:pt>
                <c:pt idx="20">
                  <c:v>-2.8829249000591053E-2</c:v>
                </c:pt>
                <c:pt idx="21">
                  <c:v>-2.6574265628346062E-2</c:v>
                </c:pt>
                <c:pt idx="22">
                  <c:v>-2.4279642690945909E-2</c:v>
                </c:pt>
                <c:pt idx="23">
                  <c:v>-2.0515179107507008E-2</c:v>
                </c:pt>
                <c:pt idx="24">
                  <c:v>-1.6622933622058963E-2</c:v>
                </c:pt>
                <c:pt idx="25">
                  <c:v>-1.2951108601405541E-2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9300624"/>
        <c:axId val="249301184"/>
      </c:lineChart>
      <c:catAx>
        <c:axId val="24930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49301184"/>
        <c:crosses val="autoZero"/>
        <c:auto val="1"/>
        <c:lblAlgn val="ctr"/>
        <c:lblOffset val="100"/>
        <c:noMultiLvlLbl val="0"/>
      </c:catAx>
      <c:valAx>
        <c:axId val="249301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930062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მშპ-ს ზრდა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0.10496298396815851</c:v>
                </c:pt>
                <c:pt idx="1">
                  <c:v>0.10519039598065394</c:v>
                </c:pt>
                <c:pt idx="2">
                  <c:v>3.1049044635232725E-2</c:v>
                </c:pt>
                <c:pt idx="3">
                  <c:v>2.8692566559259891E-2</c:v>
                </c:pt>
                <c:pt idx="4">
                  <c:v>1.8383411466728949E-2</c:v>
                </c:pt>
                <c:pt idx="5">
                  <c:v>4.8054517419090503E-2</c:v>
                </c:pt>
                <c:pt idx="6">
                  <c:v>5.4738393934931073E-2</c:v>
                </c:pt>
                <c:pt idx="7">
                  <c:v>0.11058101011804911</c:v>
                </c:pt>
                <c:pt idx="8">
                  <c:v>5.8596286839141642E-2</c:v>
                </c:pt>
                <c:pt idx="9">
                  <c:v>9.5930863048882209E-2</c:v>
                </c:pt>
                <c:pt idx="10">
                  <c:v>9.3839591366024599E-2</c:v>
                </c:pt>
                <c:pt idx="11">
                  <c:v>0.12337855415763532</c:v>
                </c:pt>
                <c:pt idx="12">
                  <c:v>2.3140470783381106E-2</c:v>
                </c:pt>
                <c:pt idx="13">
                  <c:v>-3.775773961108575E-2</c:v>
                </c:pt>
                <c:pt idx="14">
                  <c:v>6.2530275808480029E-2</c:v>
                </c:pt>
                <c:pt idx="15">
                  <c:v>7.1735484955221196E-2</c:v>
                </c:pt>
                <c:pt idx="16">
                  <c:v>6.4005183016554223E-2</c:v>
                </c:pt>
                <c:pt idx="17">
                  <c:v>3.3199310024192075E-2</c:v>
                </c:pt>
                <c:pt idx="18">
                  <c:v>4.6233315255198359E-2</c:v>
                </c:pt>
                <c:pt idx="19">
                  <c:v>2.8794005159750835E-2</c:v>
                </c:pt>
                <c:pt idx="20">
                  <c:v>2.7440124524009235E-2</c:v>
                </c:pt>
                <c:pt idx="21">
                  <c:v>4.0000539990804551E-2</c:v>
                </c:pt>
                <c:pt idx="22">
                  <c:v>5.5000162848948486E-2</c:v>
                </c:pt>
                <c:pt idx="23">
                  <c:v>5.9999871534452742E-2</c:v>
                </c:pt>
                <c:pt idx="24">
                  <c:v>6.0000349990404045E-2</c:v>
                </c:pt>
                <c:pt idx="25">
                  <c:v>5.9999562247689875E-2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303984"/>
        <c:axId val="249304544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კაპიტალური ხარჯები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1.7810634100864649E-2</c:v>
                </c:pt>
                <c:pt idx="1">
                  <c:v>1.6114397468156717E-2</c:v>
                </c:pt>
                <c:pt idx="2">
                  <c:v>1.6557208126506899E-2</c:v>
                </c:pt>
                <c:pt idx="3">
                  <c:v>8.5910411228791901E-3</c:v>
                </c:pt>
                <c:pt idx="4">
                  <c:v>9.6811930212265928E-3</c:v>
                </c:pt>
                <c:pt idx="5">
                  <c:v>1.0773152586660928E-2</c:v>
                </c:pt>
                <c:pt idx="6">
                  <c:v>1.0541808789472175E-2</c:v>
                </c:pt>
                <c:pt idx="7">
                  <c:v>2.2092240804731534E-2</c:v>
                </c:pt>
                <c:pt idx="8">
                  <c:v>4.3310993741366356E-2</c:v>
                </c:pt>
                <c:pt idx="9">
                  <c:v>5.6811227100935426E-2</c:v>
                </c:pt>
                <c:pt idx="10">
                  <c:v>6.3742243050443043E-2</c:v>
                </c:pt>
                <c:pt idx="11">
                  <c:v>8.6219787731150271E-2</c:v>
                </c:pt>
                <c:pt idx="12">
                  <c:v>7.9911496861758344E-2</c:v>
                </c:pt>
                <c:pt idx="13">
                  <c:v>8.2041165614185951E-2</c:v>
                </c:pt>
                <c:pt idx="14">
                  <c:v>7.4255071719428037E-2</c:v>
                </c:pt>
                <c:pt idx="15">
                  <c:v>7.6776888257058654E-2</c:v>
                </c:pt>
                <c:pt idx="16">
                  <c:v>7.3227915120864004E-2</c:v>
                </c:pt>
                <c:pt idx="17">
                  <c:v>5.1831106564587344E-2</c:v>
                </c:pt>
                <c:pt idx="18">
                  <c:v>4.9533972952043981E-2</c:v>
                </c:pt>
                <c:pt idx="19">
                  <c:v>5.5939224419387729E-2</c:v>
                </c:pt>
                <c:pt idx="20">
                  <c:v>5.0969699510589203E-2</c:v>
                </c:pt>
                <c:pt idx="21">
                  <c:v>4.5298902024934522E-2</c:v>
                </c:pt>
                <c:pt idx="22">
                  <c:v>6.2956511523010572E-2</c:v>
                </c:pt>
                <c:pt idx="23">
                  <c:v>7.0987573843445298E-2</c:v>
                </c:pt>
                <c:pt idx="24">
                  <c:v>7.5750077265078819E-2</c:v>
                </c:pt>
                <c:pt idx="25">
                  <c:v>7.8824455624625991E-2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305664"/>
        <c:axId val="249305104"/>
      </c:lineChart>
      <c:catAx>
        <c:axId val="24930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249304544"/>
        <c:crosses val="autoZero"/>
        <c:auto val="1"/>
        <c:lblAlgn val="ctr"/>
        <c:lblOffset val="100"/>
        <c:noMultiLvlLbl val="0"/>
      </c:catAx>
      <c:valAx>
        <c:axId val="249304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</a:t>
                </a:r>
                <a:r>
                  <a:rPr lang="en-US" baseline="0" smtClean="0">
                    <a:latin typeface="LitNusx" pitchFamily="34" charset="0"/>
                  </a:rPr>
                  <a:t> zrda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9303984"/>
        <c:crosses val="autoZero"/>
        <c:crossBetween val="between"/>
      </c:valAx>
      <c:valAx>
        <c:axId val="249305104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800">
                    <a:latin typeface="LitNusx" pitchFamily="34" charset="0"/>
                  </a:defRPr>
                </a:pPr>
                <a:r>
                  <a:rPr lang="en-US" sz="1800" smtClean="0">
                    <a:latin typeface="LitNusx" pitchFamily="34" charset="0"/>
                  </a:rPr>
                  <a:t>kapitaluri xarjebi procentulad mSp-sTan</a:t>
                </a:r>
                <a:endParaRPr lang="en-US" sz="1800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9305664"/>
        <c:crosses val="max"/>
        <c:crossBetween val="between"/>
      </c:valAx>
      <c:catAx>
        <c:axId val="249305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493051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მშპ-ს ზრდა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0.10496298396815851</c:v>
                </c:pt>
                <c:pt idx="1">
                  <c:v>0.10519039598065394</c:v>
                </c:pt>
                <c:pt idx="2">
                  <c:v>3.1049044635232725E-2</c:v>
                </c:pt>
                <c:pt idx="3">
                  <c:v>2.8692566559259891E-2</c:v>
                </c:pt>
                <c:pt idx="4">
                  <c:v>1.8383411466728949E-2</c:v>
                </c:pt>
                <c:pt idx="5">
                  <c:v>4.8054517419090503E-2</c:v>
                </c:pt>
                <c:pt idx="6">
                  <c:v>5.4738393934931073E-2</c:v>
                </c:pt>
                <c:pt idx="7">
                  <c:v>0.11058101011804911</c:v>
                </c:pt>
                <c:pt idx="8">
                  <c:v>5.8596286839141642E-2</c:v>
                </c:pt>
                <c:pt idx="9">
                  <c:v>9.5930863048882209E-2</c:v>
                </c:pt>
                <c:pt idx="10">
                  <c:v>9.3839591366024599E-2</c:v>
                </c:pt>
                <c:pt idx="11">
                  <c:v>0.12337855415763532</c:v>
                </c:pt>
                <c:pt idx="12">
                  <c:v>2.3140470783381106E-2</c:v>
                </c:pt>
                <c:pt idx="13">
                  <c:v>-3.775773961108575E-2</c:v>
                </c:pt>
                <c:pt idx="14">
                  <c:v>6.2530275808480029E-2</c:v>
                </c:pt>
                <c:pt idx="15">
                  <c:v>7.1735484955221196E-2</c:v>
                </c:pt>
                <c:pt idx="16">
                  <c:v>6.4005183016554223E-2</c:v>
                </c:pt>
                <c:pt idx="17">
                  <c:v>3.3199310024192075E-2</c:v>
                </c:pt>
                <c:pt idx="18">
                  <c:v>4.6233315255198359E-2</c:v>
                </c:pt>
                <c:pt idx="19">
                  <c:v>2.8794005159750835E-2</c:v>
                </c:pt>
                <c:pt idx="20">
                  <c:v>2.7440124524009235E-2</c:v>
                </c:pt>
                <c:pt idx="21">
                  <c:v>4.0000539990804551E-2</c:v>
                </c:pt>
                <c:pt idx="22">
                  <c:v>5.5000162848948486E-2</c:v>
                </c:pt>
                <c:pt idx="23">
                  <c:v>5.9999871534452742E-2</c:v>
                </c:pt>
                <c:pt idx="24">
                  <c:v>6.0000349990404045E-2</c:v>
                </c:pt>
                <c:pt idx="25">
                  <c:v>5.9999562247689875E-2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047808"/>
        <c:axId val="30504836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საოპერაციო სალდო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-4.8314356520907022E-2</c:v>
                </c:pt>
                <c:pt idx="1">
                  <c:v>-5.9351290403851814E-2</c:v>
                </c:pt>
                <c:pt idx="2">
                  <c:v>-3.9150208600614085E-2</c:v>
                </c:pt>
                <c:pt idx="3">
                  <c:v>-4.926089969780293E-2</c:v>
                </c:pt>
                <c:pt idx="4">
                  <c:v>-1.3225066726092026E-2</c:v>
                </c:pt>
                <c:pt idx="5">
                  <c:v>2.66601813594519E-3</c:v>
                </c:pt>
                <c:pt idx="6">
                  <c:v>6.5741677916298829E-3</c:v>
                </c:pt>
                <c:pt idx="7">
                  <c:v>1.2924932089269987E-2</c:v>
                </c:pt>
                <c:pt idx="8">
                  <c:v>7.2836164337360912E-2</c:v>
                </c:pt>
                <c:pt idx="9">
                  <c:v>4.1081005480137232E-2</c:v>
                </c:pt>
                <c:pt idx="10">
                  <c:v>4.5427958543822713E-2</c:v>
                </c:pt>
                <c:pt idx="11">
                  <c:v>4.2276453984707363E-2</c:v>
                </c:pt>
                <c:pt idx="12">
                  <c:v>2.4024147596298985E-2</c:v>
                </c:pt>
                <c:pt idx="13">
                  <c:v>3.0698516060352231E-3</c:v>
                </c:pt>
                <c:pt idx="14">
                  <c:v>1.8454118445158436E-2</c:v>
                </c:pt>
                <c:pt idx="15">
                  <c:v>5.2617747730096628E-2</c:v>
                </c:pt>
                <c:pt idx="16">
                  <c:v>5.6636847269056524E-2</c:v>
                </c:pt>
                <c:pt idx="17">
                  <c:v>3.5933384917430401E-2</c:v>
                </c:pt>
                <c:pt idx="18">
                  <c:v>2.5711602303895784E-2</c:v>
                </c:pt>
                <c:pt idx="19">
                  <c:v>3.4016049911968826E-2</c:v>
                </c:pt>
                <c:pt idx="20">
                  <c:v>2.601138319136587E-2</c:v>
                </c:pt>
                <c:pt idx="21">
                  <c:v>3.9139123530569177E-2</c:v>
                </c:pt>
                <c:pt idx="22">
                  <c:v>4.41698871681361E-2</c:v>
                </c:pt>
                <c:pt idx="23">
                  <c:v>5.3321087019623473E-2</c:v>
                </c:pt>
                <c:pt idx="24">
                  <c:v>6.1862563099814367E-2</c:v>
                </c:pt>
                <c:pt idx="25">
                  <c:v>6.7877685259152262E-2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მთლიანი სალდო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-6.0721569945278581E-2</c:v>
                </c:pt>
                <c:pt idx="1">
                  <c:v>-6.9781073946880809E-2</c:v>
                </c:pt>
                <c:pt idx="2">
                  <c:v>-4.109023263823864E-2</c:v>
                </c:pt>
                <c:pt idx="3">
                  <c:v>-4.8563031963057342E-2</c:v>
                </c:pt>
                <c:pt idx="4">
                  <c:v>-1.9745607711467602E-2</c:v>
                </c:pt>
                <c:pt idx="5">
                  <c:v>-7.2709040670418199E-3</c:v>
                </c:pt>
                <c:pt idx="6">
                  <c:v>-1.9156095159221357E-3</c:v>
                </c:pt>
                <c:pt idx="7">
                  <c:v>-5.6305758182490003E-3</c:v>
                </c:pt>
                <c:pt idx="8">
                  <c:v>3.6925192323367842E-2</c:v>
                </c:pt>
                <c:pt idx="9">
                  <c:v>2.2055009854543735E-2</c:v>
                </c:pt>
                <c:pt idx="10">
                  <c:v>3.3789016553383455E-2</c:v>
                </c:pt>
                <c:pt idx="11">
                  <c:v>8.3346210859034601E-3</c:v>
                </c:pt>
                <c:pt idx="12">
                  <c:v>-1.9305152512763057E-2</c:v>
                </c:pt>
                <c:pt idx="13">
                  <c:v>-6.7212138320193529E-2</c:v>
                </c:pt>
                <c:pt idx="14">
                  <c:v>-4.5199972769756035E-2</c:v>
                </c:pt>
                <c:pt idx="15">
                  <c:v>-8.6582347112188953E-3</c:v>
                </c:pt>
                <c:pt idx="16">
                  <c:v>-5.9107048563430513E-3</c:v>
                </c:pt>
                <c:pt idx="17">
                  <c:v>-1.121676746842541E-2</c:v>
                </c:pt>
                <c:pt idx="18">
                  <c:v>-1.9886297280079047E-2</c:v>
                </c:pt>
                <c:pt idx="19">
                  <c:v>-1.0741730058297979E-2</c:v>
                </c:pt>
                <c:pt idx="20">
                  <c:v>-1.4133705841188608E-2</c:v>
                </c:pt>
                <c:pt idx="21">
                  <c:v>-1.7988733656111181E-3</c:v>
                </c:pt>
                <c:pt idx="22">
                  <c:v>-1.502428302879814E-2</c:v>
                </c:pt>
                <c:pt idx="23">
                  <c:v>-1.4450221342241778E-2</c:v>
                </c:pt>
                <c:pt idx="24">
                  <c:v>-1.1152094708469937E-2</c:v>
                </c:pt>
                <c:pt idx="25">
                  <c:v>-8.4413475705589682E-3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049488"/>
        <c:axId val="305048928"/>
      </c:lineChart>
      <c:catAx>
        <c:axId val="305047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305048368"/>
        <c:crosses val="autoZero"/>
        <c:auto val="1"/>
        <c:lblAlgn val="ctr"/>
        <c:lblOffset val="100"/>
        <c:noMultiLvlLbl val="0"/>
      </c:catAx>
      <c:valAx>
        <c:axId val="305048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zrda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05047808"/>
        <c:crosses val="autoZero"/>
        <c:crossBetween val="between"/>
      </c:valAx>
      <c:valAx>
        <c:axId val="30504892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biujetis </a:t>
                </a:r>
                <a:r>
                  <a:rPr lang="en-US" baseline="0" smtClean="0">
                    <a:latin typeface="LitNusx" pitchFamily="34" charset="0"/>
                  </a:rPr>
                  <a:t>deficiti procentulad mSp-sTan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05049488"/>
        <c:crosses val="max"/>
        <c:crossBetween val="between"/>
      </c:valAx>
      <c:catAx>
        <c:axId val="3050494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0504892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ინფლაცია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0.39390494504715923</c:v>
                </c:pt>
                <c:pt idx="1">
                  <c:v>7.0884970410139081E-2</c:v>
                </c:pt>
                <c:pt idx="2">
                  <c:v>3.5612303863981287E-2</c:v>
                </c:pt>
                <c:pt idx="3">
                  <c:v>0.19151752147012457</c:v>
                </c:pt>
                <c:pt idx="4">
                  <c:v>4.0385690418611508E-2</c:v>
                </c:pt>
                <c:pt idx="5">
                  <c:v>4.6876826341218036E-2</c:v>
                </c:pt>
                <c:pt idx="6">
                  <c:v>5.5793832947244937E-2</c:v>
                </c:pt>
                <c:pt idx="7">
                  <c:v>4.7853047367494961E-2</c:v>
                </c:pt>
                <c:pt idx="8">
                  <c:v>5.6563043563226278E-2</c:v>
                </c:pt>
                <c:pt idx="9">
                  <c:v>8.247064306811458E-2</c:v>
                </c:pt>
                <c:pt idx="10">
                  <c:v>9.1609555513523011E-2</c:v>
                </c:pt>
                <c:pt idx="11">
                  <c:v>9.2449193326555434E-2</c:v>
                </c:pt>
                <c:pt idx="12">
                  <c:v>9.9994897349321654E-2</c:v>
                </c:pt>
                <c:pt idx="13">
                  <c:v>1.7275178700512983E-2</c:v>
                </c:pt>
                <c:pt idx="14">
                  <c:v>7.1109935556070702E-2</c:v>
                </c:pt>
                <c:pt idx="15">
                  <c:v>8.5440318939286941E-2</c:v>
                </c:pt>
                <c:pt idx="16">
                  <c:v>-9.4430837251643363E-3</c:v>
                </c:pt>
                <c:pt idx="17">
                  <c:v>-5.1327292499283583E-3</c:v>
                </c:pt>
                <c:pt idx="18">
                  <c:v>3.0701343020628435E-2</c:v>
                </c:pt>
                <c:pt idx="19">
                  <c:v>4.0046736894721269E-2</c:v>
                </c:pt>
                <c:pt idx="20">
                  <c:v>2.1338736543637049E-2</c:v>
                </c:pt>
                <c:pt idx="21">
                  <c:v>3.9993148021691294E-2</c:v>
                </c:pt>
                <c:pt idx="22">
                  <c:v>3.0000181593666131E-2</c:v>
                </c:pt>
                <c:pt idx="23">
                  <c:v>2.9999973554325265E-2</c:v>
                </c:pt>
                <c:pt idx="24">
                  <c:v>3.000000855847107E-2</c:v>
                </c:pt>
                <c:pt idx="25">
                  <c:v>2.9999933526438927E-2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052848"/>
        <c:axId val="30505340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საოპერაციო სალდო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-4.8314356520907022E-2</c:v>
                </c:pt>
                <c:pt idx="1">
                  <c:v>-5.9351290403851814E-2</c:v>
                </c:pt>
                <c:pt idx="2">
                  <c:v>-3.9150208600614085E-2</c:v>
                </c:pt>
                <c:pt idx="3">
                  <c:v>-4.926089969780293E-2</c:v>
                </c:pt>
                <c:pt idx="4">
                  <c:v>-1.3225066726092026E-2</c:v>
                </c:pt>
                <c:pt idx="5">
                  <c:v>2.66601813594519E-3</c:v>
                </c:pt>
                <c:pt idx="6">
                  <c:v>6.5741677916298829E-3</c:v>
                </c:pt>
                <c:pt idx="7">
                  <c:v>1.2924932089269987E-2</c:v>
                </c:pt>
                <c:pt idx="8">
                  <c:v>7.2836164337360912E-2</c:v>
                </c:pt>
                <c:pt idx="9">
                  <c:v>4.1081005480137232E-2</c:v>
                </c:pt>
                <c:pt idx="10">
                  <c:v>4.5427958543822713E-2</c:v>
                </c:pt>
                <c:pt idx="11">
                  <c:v>4.2276453984707363E-2</c:v>
                </c:pt>
                <c:pt idx="12">
                  <c:v>2.4024147596298985E-2</c:v>
                </c:pt>
                <c:pt idx="13">
                  <c:v>3.0698516060352231E-3</c:v>
                </c:pt>
                <c:pt idx="14">
                  <c:v>1.8454118445158436E-2</c:v>
                </c:pt>
                <c:pt idx="15">
                  <c:v>5.2617747730096628E-2</c:v>
                </c:pt>
                <c:pt idx="16">
                  <c:v>5.6636847269056524E-2</c:v>
                </c:pt>
                <c:pt idx="17">
                  <c:v>3.5933384917430401E-2</c:v>
                </c:pt>
                <c:pt idx="18">
                  <c:v>2.5711602303895784E-2</c:v>
                </c:pt>
                <c:pt idx="19">
                  <c:v>3.4016049911968826E-2</c:v>
                </c:pt>
                <c:pt idx="20">
                  <c:v>2.601138319136587E-2</c:v>
                </c:pt>
                <c:pt idx="21">
                  <c:v>3.9139123530569177E-2</c:v>
                </c:pt>
                <c:pt idx="22">
                  <c:v>4.41698871681361E-2</c:v>
                </c:pt>
                <c:pt idx="23">
                  <c:v>5.3321087019623473E-2</c:v>
                </c:pt>
                <c:pt idx="24">
                  <c:v>6.1862563099814367E-2</c:v>
                </c:pt>
                <c:pt idx="25">
                  <c:v>6.7877685259152262E-2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მთლიანი სალდო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-6.0721569945278581E-2</c:v>
                </c:pt>
                <c:pt idx="1">
                  <c:v>-6.9781073946880809E-2</c:v>
                </c:pt>
                <c:pt idx="2">
                  <c:v>-4.109023263823864E-2</c:v>
                </c:pt>
                <c:pt idx="3">
                  <c:v>-4.8563031963057342E-2</c:v>
                </c:pt>
                <c:pt idx="4">
                  <c:v>-1.9745607711467602E-2</c:v>
                </c:pt>
                <c:pt idx="5">
                  <c:v>-7.2709040670418199E-3</c:v>
                </c:pt>
                <c:pt idx="6">
                  <c:v>-1.9156095159221357E-3</c:v>
                </c:pt>
                <c:pt idx="7">
                  <c:v>-5.6305758182490003E-3</c:v>
                </c:pt>
                <c:pt idx="8">
                  <c:v>3.6925192323367842E-2</c:v>
                </c:pt>
                <c:pt idx="9">
                  <c:v>2.2055009854543735E-2</c:v>
                </c:pt>
                <c:pt idx="10">
                  <c:v>3.3789016553383455E-2</c:v>
                </c:pt>
                <c:pt idx="11">
                  <c:v>8.3346210859034601E-3</c:v>
                </c:pt>
                <c:pt idx="12">
                  <c:v>-1.9305152512763057E-2</c:v>
                </c:pt>
                <c:pt idx="13">
                  <c:v>-6.7212138320193529E-2</c:v>
                </c:pt>
                <c:pt idx="14">
                  <c:v>-4.5199972769756035E-2</c:v>
                </c:pt>
                <c:pt idx="15">
                  <c:v>-8.6582347112188953E-3</c:v>
                </c:pt>
                <c:pt idx="16">
                  <c:v>-5.9107048563430513E-3</c:v>
                </c:pt>
                <c:pt idx="17">
                  <c:v>-1.121676746842541E-2</c:v>
                </c:pt>
                <c:pt idx="18">
                  <c:v>-1.9886297280079047E-2</c:v>
                </c:pt>
                <c:pt idx="19">
                  <c:v>-1.0741730058297979E-2</c:v>
                </c:pt>
                <c:pt idx="20">
                  <c:v>-1.4133705841188608E-2</c:v>
                </c:pt>
                <c:pt idx="21">
                  <c:v>-1.7988733656111181E-3</c:v>
                </c:pt>
                <c:pt idx="22">
                  <c:v>-1.502428302879814E-2</c:v>
                </c:pt>
                <c:pt idx="23">
                  <c:v>-1.4450221342241778E-2</c:v>
                </c:pt>
                <c:pt idx="24">
                  <c:v>-1.1152094708469937E-2</c:v>
                </c:pt>
                <c:pt idx="25">
                  <c:v>-8.4413475705589682E-3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054528"/>
        <c:axId val="305053968"/>
      </c:lineChart>
      <c:catAx>
        <c:axId val="30505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305053408"/>
        <c:crosses val="autoZero"/>
        <c:auto val="1"/>
        <c:lblAlgn val="ctr"/>
        <c:lblOffset val="100"/>
        <c:noMultiLvlLbl val="0"/>
      </c:catAx>
      <c:valAx>
        <c:axId val="305053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inflacia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05052848"/>
        <c:crosses val="autoZero"/>
        <c:crossBetween val="between"/>
      </c:valAx>
      <c:valAx>
        <c:axId val="30505396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biujetis deficiti procentulad</a:t>
                </a:r>
                <a:r>
                  <a:rPr lang="en-US" baseline="0" smtClean="0">
                    <a:latin typeface="LitNusx" pitchFamily="34" charset="0"/>
                  </a:rPr>
                  <a:t> mSp-sTan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05054528"/>
        <c:crosses val="max"/>
        <c:crossBetween val="between"/>
      </c:valAx>
      <c:catAx>
        <c:axId val="3050545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0505396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12933799941674"/>
          <c:y val="4.471377201197875E-2"/>
          <c:w val="0.70294206279770588"/>
          <c:h val="0.6823693734318452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samomxmareblo fasebis indeqsi (2001 = 100)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0.69481563949537428</c:v>
                </c:pt>
                <c:pt idx="1">
                  <c:v>0.74406762554150574</c:v>
                </c:pt>
                <c:pt idx="2">
                  <c:v>0.77056558791764085</c:v>
                </c:pt>
                <c:pt idx="3">
                  <c:v>0.91814239944579679</c:v>
                </c:pt>
                <c:pt idx="4">
                  <c:v>0.95522221415001585</c:v>
                </c:pt>
                <c:pt idx="5">
                  <c:v>1</c:v>
                </c:pt>
                <c:pt idx="6">
                  <c:v>1.0557938329472449</c:v>
                </c:pt>
                <c:pt idx="7">
                  <c:v>1.1063167852455784</c:v>
                </c:pt>
                <c:pt idx="8">
                  <c:v>1.1688934297641524</c:v>
                </c:pt>
                <c:pt idx="9">
                  <c:v>1.2652928225948961</c:v>
                </c:pt>
                <c:pt idx="10">
                  <c:v>1.3812057356672653</c:v>
                </c:pt>
                <c:pt idx="11">
                  <c:v>1.5088970917477156</c:v>
                </c:pt>
                <c:pt idx="12">
                  <c:v>1.6597791015477183</c:v>
                </c:pt>
                <c:pt idx="13">
                  <c:v>1.6884520821303322</c:v>
                </c:pt>
                <c:pt idx="14">
                  <c:v>1.8085178008801335</c:v>
                </c:pt>
                <c:pt idx="15">
                  <c:v>1.96303813859471</c:v>
                </c:pt>
                <c:pt idx="16">
                  <c:v>1.9445010050962694</c:v>
                </c:pt>
                <c:pt idx="17">
                  <c:v>1.9345204079108966</c:v>
                </c:pt>
                <c:pt idx="18">
                  <c:v>1.9939127825345753</c:v>
                </c:pt>
                <c:pt idx="19">
                  <c:v>2.073762483127759</c:v>
                </c:pt>
                <c:pt idx="20">
                  <c:v>2.1180139544093008</c:v>
                </c:pt>
                <c:pt idx="21">
                  <c:v>2.2027199999999998</c:v>
                </c:pt>
                <c:pt idx="22">
                  <c:v>2.268802</c:v>
                </c:pt>
                <c:pt idx="23">
                  <c:v>2.3368660000000001</c:v>
                </c:pt>
                <c:pt idx="24">
                  <c:v>2.4069720000000001</c:v>
                </c:pt>
                <c:pt idx="25">
                  <c:v>2.4791810000000001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057328"/>
        <c:axId val="305057888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savaluto kursi (lari/aSS dolari)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0.00</c:formatCode>
                <c:ptCount val="26"/>
                <c:pt idx="0">
                  <c:v>1.2624280925013684</c:v>
                </c:pt>
                <c:pt idx="1">
                  <c:v>1.2971230959982971</c:v>
                </c:pt>
                <c:pt idx="2">
                  <c:v>1.3922463846317583</c:v>
                </c:pt>
                <c:pt idx="3">
                  <c:v>2.0240197147722436</c:v>
                </c:pt>
                <c:pt idx="4">
                  <c:v>1.9767673542692938</c:v>
                </c:pt>
                <c:pt idx="5">
                  <c:v>2.0727877061961855</c:v>
                </c:pt>
                <c:pt idx="6">
                  <c:v>2.1942063991295444</c:v>
                </c:pt>
                <c:pt idx="7">
                  <c:v>2.1458840181771635</c:v>
                </c:pt>
                <c:pt idx="8">
                  <c:v>1.9167359207761716</c:v>
                </c:pt>
                <c:pt idx="9">
                  <c:v>1.8126092153097797</c:v>
                </c:pt>
                <c:pt idx="10">
                  <c:v>1.776604660138249</c:v>
                </c:pt>
                <c:pt idx="11">
                  <c:v>1.6705502035330262</c:v>
                </c:pt>
                <c:pt idx="12">
                  <c:v>1.490329623037943</c:v>
                </c:pt>
                <c:pt idx="13">
                  <c:v>1.6704957290066564</c:v>
                </c:pt>
                <c:pt idx="14">
                  <c:v>1.782348664234511</c:v>
                </c:pt>
                <c:pt idx="15">
                  <c:v>1.6864901804915513</c:v>
                </c:pt>
                <c:pt idx="16">
                  <c:v>1.6512530543196144</c:v>
                </c:pt>
                <c:pt idx="17">
                  <c:v>1.6633535055043527</c:v>
                </c:pt>
                <c:pt idx="18">
                  <c:v>1.7656693855606758</c:v>
                </c:pt>
                <c:pt idx="19">
                  <c:v>2.2693495327700974</c:v>
                </c:pt>
                <c:pt idx="20">
                  <c:v>2.3667309130515384</c:v>
                </c:pt>
                <c:pt idx="21">
                  <c:v>2.5</c:v>
                </c:pt>
                <c:pt idx="22">
                  <c:v>2.5</c:v>
                </c:pt>
                <c:pt idx="23">
                  <c:v>2.5</c:v>
                </c:pt>
                <c:pt idx="24">
                  <c:v>2.5</c:v>
                </c:pt>
                <c:pt idx="25">
                  <c:v>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5059008"/>
        <c:axId val="305058448"/>
      </c:lineChart>
      <c:catAx>
        <c:axId val="305057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305057888"/>
        <c:crosses val="autoZero"/>
        <c:auto val="1"/>
        <c:lblAlgn val="ctr"/>
        <c:lblOffset val="100"/>
        <c:noMultiLvlLbl val="0"/>
      </c:catAx>
      <c:valAx>
        <c:axId val="305057888"/>
        <c:scaling>
          <c:orientation val="minMax"/>
          <c:min val="0.60000000000000009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fasebis done</a:t>
                </a:r>
                <a:endParaRPr lang="en-US">
                  <a:latin typeface="LitNusx" pitchFamily="34" charset="0"/>
                </a:endParaRPr>
              </a:p>
            </c:rich>
          </c:tx>
          <c:layout>
            <c:manualLayout>
              <c:xMode val="edge"/>
              <c:yMode val="edge"/>
              <c:x val="1.2962962962962963E-2"/>
              <c:y val="0.23194098535039948"/>
            </c:manualLayout>
          </c:layout>
          <c:overlay val="0"/>
        </c:title>
        <c:numFmt formatCode="0.0%" sourceLinked="1"/>
        <c:majorTickMark val="out"/>
        <c:minorTickMark val="none"/>
        <c:tickLblPos val="nextTo"/>
        <c:crossAx val="305057328"/>
        <c:crosses val="autoZero"/>
        <c:crossBetween val="between"/>
      </c:valAx>
      <c:valAx>
        <c:axId val="305058448"/>
        <c:scaling>
          <c:orientation val="minMax"/>
          <c:min val="1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nominaluri savaluto</a:t>
                </a:r>
                <a:r>
                  <a:rPr lang="en-US" baseline="0" smtClean="0">
                    <a:latin typeface="LitNusx" pitchFamily="34" charset="0"/>
                  </a:rPr>
                  <a:t> kursi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crossAx val="305059008"/>
        <c:crosses val="max"/>
        <c:crossBetween val="between"/>
      </c:valAx>
      <c:catAx>
        <c:axId val="305059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505844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8675998833479136E-2"/>
          <c:y val="0.890373350908229"/>
          <c:w val="0.9"/>
          <c:h val="5.9677870662642934E-2"/>
        </c:manualLayout>
      </c:layout>
      <c:overlay val="0"/>
      <c:txPr>
        <a:bodyPr/>
        <a:lstStyle/>
        <a:p>
          <a:pPr>
            <a:defRPr sz="14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13082045299892"/>
          <c:y val="4.471377201197875E-2"/>
          <c:w val="0.85852350053465543"/>
          <c:h val="0.6823693734318452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inflacia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0.39390494504715923</c:v>
                </c:pt>
                <c:pt idx="1">
                  <c:v>7.0884970410139081E-2</c:v>
                </c:pt>
                <c:pt idx="2">
                  <c:v>3.5612303863981287E-2</c:v>
                </c:pt>
                <c:pt idx="3">
                  <c:v>0.19151752147012457</c:v>
                </c:pt>
                <c:pt idx="4">
                  <c:v>4.0385690418611508E-2</c:v>
                </c:pt>
                <c:pt idx="5">
                  <c:v>4.6876826341218036E-2</c:v>
                </c:pt>
                <c:pt idx="6">
                  <c:v>5.5793832947244937E-2</c:v>
                </c:pt>
                <c:pt idx="7">
                  <c:v>4.7853047367494961E-2</c:v>
                </c:pt>
                <c:pt idx="8">
                  <c:v>5.6563043563226278E-2</c:v>
                </c:pt>
                <c:pt idx="9">
                  <c:v>8.247064306811458E-2</c:v>
                </c:pt>
                <c:pt idx="10">
                  <c:v>9.1609555513523011E-2</c:v>
                </c:pt>
                <c:pt idx="11">
                  <c:v>9.2449193326555434E-2</c:v>
                </c:pt>
                <c:pt idx="12">
                  <c:v>9.9994897349321654E-2</c:v>
                </c:pt>
                <c:pt idx="13">
                  <c:v>1.7275178700512983E-2</c:v>
                </c:pt>
                <c:pt idx="14">
                  <c:v>7.1109935556070702E-2</c:v>
                </c:pt>
                <c:pt idx="15">
                  <c:v>8.5440318939286941E-2</c:v>
                </c:pt>
                <c:pt idx="16">
                  <c:v>-9.4430837251643363E-3</c:v>
                </c:pt>
                <c:pt idx="17">
                  <c:v>-5.1327292499283583E-3</c:v>
                </c:pt>
                <c:pt idx="18">
                  <c:v>3.0701343020628435E-2</c:v>
                </c:pt>
                <c:pt idx="19">
                  <c:v>4.0046736894721269E-2</c:v>
                </c:pt>
                <c:pt idx="20">
                  <c:v>2.1338736543637049E-2</c:v>
                </c:pt>
                <c:pt idx="21">
                  <c:v>3.9993148021691294E-2</c:v>
                </c:pt>
                <c:pt idx="22">
                  <c:v>3.0000181593666131E-2</c:v>
                </c:pt>
                <c:pt idx="23">
                  <c:v>2.9999973554325265E-2</c:v>
                </c:pt>
                <c:pt idx="24">
                  <c:v>3.000000855847107E-2</c:v>
                </c:pt>
                <c:pt idx="25">
                  <c:v>2.9999933526438927E-2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savaluto kursis procentuli cvlileba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-0.02</c:v>
                </c:pt>
                <c:pt idx="1">
                  <c:v>2.7482756208461856E-2</c:v>
                </c:pt>
                <c:pt idx="2">
                  <c:v>7.3334048963373144E-2</c:v>
                </c:pt>
                <c:pt idx="3">
                  <c:v>0.4537798317268289</c:v>
                </c:pt>
                <c:pt idx="4">
                  <c:v>-2.3345800516704429E-2</c:v>
                </c:pt>
                <c:pt idx="5">
                  <c:v>4.8574432251480282E-2</c:v>
                </c:pt>
                <c:pt idx="6">
                  <c:v>5.8577486044712579E-2</c:v>
                </c:pt>
                <c:pt idx="7">
                  <c:v>-2.2022714440879776E-2</c:v>
                </c:pt>
                <c:pt idx="8">
                  <c:v>-0.10678494059322152</c:v>
                </c:pt>
                <c:pt idx="9">
                  <c:v>-5.4325013862225879E-2</c:v>
                </c:pt>
                <c:pt idx="10">
                  <c:v>-1.986338526110687E-2</c:v>
                </c:pt>
                <c:pt idx="11">
                  <c:v>-5.9695023313160789E-2</c:v>
                </c:pt>
                <c:pt idx="12">
                  <c:v>-0.10788097245682104</c:v>
                </c:pt>
                <c:pt idx="13">
                  <c:v>0.12089010590922578</c:v>
                </c:pt>
                <c:pt idx="14">
                  <c:v>6.5868263473053856E-2</c:v>
                </c:pt>
                <c:pt idx="15">
                  <c:v>-5.0561797752809001E-2</c:v>
                </c:pt>
                <c:pt idx="16">
                  <c:v>-2.0893763023076994E-2</c:v>
                </c:pt>
                <c:pt idx="17">
                  <c:v>7.3280416669534399E-3</c:v>
                </c:pt>
                <c:pt idx="18">
                  <c:v>6.1511807152081932E-2</c:v>
                </c:pt>
                <c:pt idx="19">
                  <c:v>0.28526300072280053</c:v>
                </c:pt>
                <c:pt idx="20">
                  <c:v>4.2911582757624744E-2</c:v>
                </c:pt>
                <c:pt idx="21">
                  <c:v>5.6309353215246327E-2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5937456"/>
        <c:axId val="295938016"/>
      </c:lineChart>
      <c:catAx>
        <c:axId val="29593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295938016"/>
        <c:crosses val="autoZero"/>
        <c:auto val="1"/>
        <c:lblAlgn val="ctr"/>
        <c:lblOffset val="100"/>
        <c:noMultiLvlLbl val="0"/>
      </c:catAx>
      <c:valAx>
        <c:axId val="2959380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959374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64156216584039"/>
          <c:y val="4.4713772011978681E-2"/>
          <c:w val="0.65044983960338287"/>
          <c:h val="0.668790222808052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სარეზერვო ფული, მლნ 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</c:formatCode>
                <c:ptCount val="26"/>
                <c:pt idx="0">
                  <c:v>208.95965200000001</c:v>
                </c:pt>
                <c:pt idx="1">
                  <c:v>277.06627099999997</c:v>
                </c:pt>
                <c:pt idx="2">
                  <c:v>261.93806500000005</c:v>
                </c:pt>
                <c:pt idx="3">
                  <c:v>308.78091699999993</c:v>
                </c:pt>
                <c:pt idx="4">
                  <c:v>391.77619200000004</c:v>
                </c:pt>
                <c:pt idx="5">
                  <c:v>431.422235</c:v>
                </c:pt>
                <c:pt idx="6">
                  <c:v>516.33692999999994</c:v>
                </c:pt>
                <c:pt idx="7">
                  <c:v>589.94068599999991</c:v>
                </c:pt>
                <c:pt idx="8">
                  <c:v>866.65871299999992</c:v>
                </c:pt>
                <c:pt idx="9">
                  <c:v>1007.3680469999999</c:v>
                </c:pt>
                <c:pt idx="10">
                  <c:v>1272.0985369999999</c:v>
                </c:pt>
                <c:pt idx="11">
                  <c:v>1793.8020099999999</c:v>
                </c:pt>
                <c:pt idx="12">
                  <c:v>1642.0807870000001</c:v>
                </c:pt>
                <c:pt idx="13">
                  <c:v>1874.96135402</c:v>
                </c:pt>
                <c:pt idx="14">
                  <c:v>2081.1287516433999</c:v>
                </c:pt>
                <c:pt idx="15">
                  <c:v>2901.0719750399003</c:v>
                </c:pt>
                <c:pt idx="16">
                  <c:v>3255.3136593824001</c:v>
                </c:pt>
                <c:pt idx="17">
                  <c:v>3989.0833168152003</c:v>
                </c:pt>
                <c:pt idx="18">
                  <c:v>4501.0099203820992</c:v>
                </c:pt>
                <c:pt idx="19">
                  <c:v>4948.1581463700004</c:v>
                </c:pt>
                <c:pt idx="20">
                  <c:v>6332.5354768037996</c:v>
                </c:pt>
                <c:pt idx="21">
                  <c:v>7068.4179719999993</c:v>
                </c:pt>
                <c:pt idx="22">
                  <c:v>8151.3386045000007</c:v>
                </c:pt>
                <c:pt idx="23">
                  <c:v>9518.3216465999994</c:v>
                </c:pt>
                <c:pt idx="24">
                  <c:v>11123.1809724</c:v>
                </c:pt>
                <c:pt idx="25">
                  <c:v>13010.012336600001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M2, მლნ 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</c:formatCode>
                <c:ptCount val="26"/>
                <c:pt idx="0">
                  <c:v>220.75057900000002</c:v>
                </c:pt>
                <c:pt idx="1">
                  <c:v>294.973658</c:v>
                </c:pt>
                <c:pt idx="2">
                  <c:v>259.86537199999998</c:v>
                </c:pt>
                <c:pt idx="3">
                  <c:v>282.71257800000001</c:v>
                </c:pt>
                <c:pt idx="4">
                  <c:v>380.27078800000004</c:v>
                </c:pt>
                <c:pt idx="5">
                  <c:v>405.37745201000001</c:v>
                </c:pt>
                <c:pt idx="6">
                  <c:v>465.09551900000002</c:v>
                </c:pt>
                <c:pt idx="7">
                  <c:v>530.27722700000004</c:v>
                </c:pt>
                <c:pt idx="8">
                  <c:v>856.52095314460996</c:v>
                </c:pt>
                <c:pt idx="9">
                  <c:v>1104.1303042244854</c:v>
                </c:pt>
                <c:pt idx="10">
                  <c:v>1473.169055614848</c:v>
                </c:pt>
                <c:pt idx="11">
                  <c:v>2262.9629345692738</c:v>
                </c:pt>
                <c:pt idx="12">
                  <c:v>1999.2202244401246</c:v>
                </c:pt>
                <c:pt idx="13">
                  <c:v>2330.4861027696384</c:v>
                </c:pt>
                <c:pt idx="14">
                  <c:v>2960.2536212846771</c:v>
                </c:pt>
                <c:pt idx="15">
                  <c:v>3783.1795329991</c:v>
                </c:pt>
                <c:pt idx="16">
                  <c:v>4069.1616825747037</c:v>
                </c:pt>
                <c:pt idx="17">
                  <c:v>5418.4025162175931</c:v>
                </c:pt>
                <c:pt idx="18">
                  <c:v>5911.3096916592694</c:v>
                </c:pt>
                <c:pt idx="19">
                  <c:v>5762.9321029139064</c:v>
                </c:pt>
                <c:pt idx="20">
                  <c:v>6505.458350777496</c:v>
                </c:pt>
                <c:pt idx="21">
                  <c:v>7460.9960000000001</c:v>
                </c:pt>
                <c:pt idx="22">
                  <c:v>8762.8559999999998</c:v>
                </c:pt>
                <c:pt idx="23">
                  <c:v>10405.450000000001</c:v>
                </c:pt>
                <c:pt idx="24">
                  <c:v>12355.94</c:v>
                </c:pt>
                <c:pt idx="25">
                  <c:v>14672.04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M3, ლნ 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</c:formatCode>
                <c:ptCount val="26"/>
                <c:pt idx="0">
                  <c:v>255.75428200000002</c:v>
                </c:pt>
                <c:pt idx="1">
                  <c:v>370.49704700000007</c:v>
                </c:pt>
                <c:pt idx="2">
                  <c:v>364.9629139999999</c:v>
                </c:pt>
                <c:pt idx="3">
                  <c:v>435.66771499999993</c:v>
                </c:pt>
                <c:pt idx="4">
                  <c:v>608.11863300000027</c:v>
                </c:pt>
                <c:pt idx="5">
                  <c:v>749.33082493000018</c:v>
                </c:pt>
                <c:pt idx="6">
                  <c:v>890.30824600000005</c:v>
                </c:pt>
                <c:pt idx="7">
                  <c:v>1095.6276850000004</c:v>
                </c:pt>
                <c:pt idx="8">
                  <c:v>1534.2078848930901</c:v>
                </c:pt>
                <c:pt idx="9">
                  <c:v>1961.5046509668903</c:v>
                </c:pt>
                <c:pt idx="10">
                  <c:v>2799.7796641153263</c:v>
                </c:pt>
                <c:pt idx="11">
                  <c:v>4098.8572122684918</c:v>
                </c:pt>
                <c:pt idx="12">
                  <c:v>4421.6984663356161</c:v>
                </c:pt>
                <c:pt idx="13">
                  <c:v>4763.6069118236101</c:v>
                </c:pt>
                <c:pt idx="14">
                  <c:v>6199.0088060651478</c:v>
                </c:pt>
                <c:pt idx="15">
                  <c:v>7097.7772731738705</c:v>
                </c:pt>
                <c:pt idx="16">
                  <c:v>7903.7389713906887</c:v>
                </c:pt>
                <c:pt idx="17">
                  <c:v>9836.6186010223573</c:v>
                </c:pt>
                <c:pt idx="18">
                  <c:v>11189.835906350731</c:v>
                </c:pt>
                <c:pt idx="19">
                  <c:v>13343.921267807076</c:v>
                </c:pt>
                <c:pt idx="20">
                  <c:v>16045.200009512326</c:v>
                </c:pt>
                <c:pt idx="21">
                  <c:v>17959.743999999999</c:v>
                </c:pt>
                <c:pt idx="22">
                  <c:v>20792.152999999998</c:v>
                </c:pt>
                <c:pt idx="23">
                  <c:v>24362.812999999998</c:v>
                </c:pt>
                <c:pt idx="24">
                  <c:v>28546.659999999902</c:v>
                </c:pt>
                <c:pt idx="25">
                  <c:v>33448.998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943056"/>
        <c:axId val="2959436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სარეზეერვო ფული,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5.4016021823164145E-2</c:v>
                </c:pt>
                <c:pt idx="1">
                  <c:v>6.0827821508122257E-2</c:v>
                </c:pt>
                <c:pt idx="2">
                  <c:v>5.2157050443278494E-2</c:v>
                </c:pt>
                <c:pt idx="3">
                  <c:v>5.4471243447789426E-2</c:v>
                </c:pt>
                <c:pt idx="4">
                  <c:v>6.4830796798050178E-2</c:v>
                </c:pt>
                <c:pt idx="5">
                  <c:v>6.464224710616534E-2</c:v>
                </c:pt>
                <c:pt idx="6">
                  <c:v>6.9250956577647307E-2</c:v>
                </c:pt>
                <c:pt idx="7">
                  <c:v>6.8885368370087269E-2</c:v>
                </c:pt>
                <c:pt idx="8">
                  <c:v>8.8215863912205913E-2</c:v>
                </c:pt>
                <c:pt idx="9">
                  <c:v>8.6685572390703999E-2</c:v>
                </c:pt>
                <c:pt idx="10">
                  <c:v>9.2248480238415254E-2</c:v>
                </c:pt>
                <c:pt idx="11">
                  <c:v>0.10555639403078806</c:v>
                </c:pt>
                <c:pt idx="12">
                  <c:v>8.6086159979731139E-2</c:v>
                </c:pt>
                <c:pt idx="13">
                  <c:v>0.10424586274255931</c:v>
                </c:pt>
                <c:pt idx="14">
                  <c:v>0.1003274457642306</c:v>
                </c:pt>
                <c:pt idx="15">
                  <c:v>0.11916996277883334</c:v>
                </c:pt>
                <c:pt idx="16">
                  <c:v>0.12440395882046244</c:v>
                </c:pt>
                <c:pt idx="17">
                  <c:v>0.14858385224144016</c:v>
                </c:pt>
                <c:pt idx="18">
                  <c:v>0.15440602416543647</c:v>
                </c:pt>
                <c:pt idx="19">
                  <c:v>0.1558202351518029</c:v>
                </c:pt>
                <c:pt idx="20">
                  <c:v>0.18668135852447612</c:v>
                </c:pt>
                <c:pt idx="21">
                  <c:v>0.19265437616420836</c:v>
                </c:pt>
                <c:pt idx="22">
                  <c:v>0.20445412063034471</c:v>
                </c:pt>
                <c:pt idx="23">
                  <c:v>0.21866749538954089</c:v>
                </c:pt>
                <c:pt idx="24">
                  <c:v>0.23405050502576513</c:v>
                </c:pt>
                <c:pt idx="25">
                  <c:v>0.25073524207876857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M2,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Sheet1!$F$2:$F$27</c:f>
              <c:numCache>
                <c:formatCode>0.0%</c:formatCode>
                <c:ptCount val="26"/>
                <c:pt idx="0">
                  <c:v>5.7063973731828962E-2</c:v>
                </c:pt>
                <c:pt idx="1">
                  <c:v>6.4759253999639318E-2</c:v>
                </c:pt>
                <c:pt idx="2">
                  <c:v>5.1744336264625483E-2</c:v>
                </c:pt>
                <c:pt idx="3">
                  <c:v>4.9872595144829369E-2</c:v>
                </c:pt>
                <c:pt idx="4">
                  <c:v>6.2926892160569112E-2</c:v>
                </c:pt>
                <c:pt idx="5">
                  <c:v>6.0739821219687726E-2</c:v>
                </c:pt>
                <c:pt idx="6">
                  <c:v>6.2378473665881971E-2</c:v>
                </c:pt>
                <c:pt idx="7">
                  <c:v>6.1918669091698138E-2</c:v>
                </c:pt>
                <c:pt idx="8">
                  <c:v>8.718395685310304E-2</c:v>
                </c:pt>
                <c:pt idx="9">
                  <c:v>9.5012113696337705E-2</c:v>
                </c:pt>
                <c:pt idx="10">
                  <c:v>0.10682946529851342</c:v>
                </c:pt>
                <c:pt idx="11">
                  <c:v>0.13316419865002979</c:v>
                </c:pt>
                <c:pt idx="12">
                  <c:v>0.10480921123880524</c:v>
                </c:pt>
                <c:pt idx="13">
                  <c:v>0.12957255565395204</c:v>
                </c:pt>
                <c:pt idx="14">
                  <c:v>0.14270846260870626</c:v>
                </c:pt>
                <c:pt idx="15">
                  <c:v>0.15540509439685521</c:v>
                </c:pt>
                <c:pt idx="16">
                  <c:v>0.15550569787148172</c:v>
                </c:pt>
                <c:pt idx="17">
                  <c:v>0.20182258802683695</c:v>
                </c:pt>
                <c:pt idx="18">
                  <c:v>0.20278600652856052</c:v>
                </c:pt>
                <c:pt idx="19">
                  <c:v>0.18147791741431782</c:v>
                </c:pt>
                <c:pt idx="20">
                  <c:v>0.19177907604246147</c:v>
                </c:pt>
                <c:pt idx="21">
                  <c:v>0.20335434826259227</c:v>
                </c:pt>
                <c:pt idx="22">
                  <c:v>0.2197923684217061</c:v>
                </c:pt>
                <c:pt idx="23">
                  <c:v>0.2390477832521935</c:v>
                </c:pt>
                <c:pt idx="24">
                  <c:v>0.2599898360229661</c:v>
                </c:pt>
                <c:pt idx="25">
                  <c:v>0.28276664203000917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M3,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Sheet1!$G$2:$G$27</c:f>
              <c:numCache>
                <c:formatCode>0.0%</c:formatCode>
                <c:ptCount val="26"/>
                <c:pt idx="0">
                  <c:v>6.6112422879990612E-2</c:v>
                </c:pt>
                <c:pt idx="1">
                  <c:v>8.1339847549333738E-2</c:v>
                </c:pt>
                <c:pt idx="2">
                  <c:v>7.2671335933644859E-2</c:v>
                </c:pt>
                <c:pt idx="3">
                  <c:v>7.6855015512850303E-2</c:v>
                </c:pt>
                <c:pt idx="4">
                  <c:v>0.1006309631115386</c:v>
                </c:pt>
                <c:pt idx="5">
                  <c:v>0.11227615180611122</c:v>
                </c:pt>
                <c:pt idx="6">
                  <c:v>0.11940787904608595</c:v>
                </c:pt>
                <c:pt idx="7">
                  <c:v>0.12793272013398815</c:v>
                </c:pt>
                <c:pt idx="8">
                  <c:v>0.15616467238674392</c:v>
                </c:pt>
                <c:pt idx="9">
                  <c:v>0.16879049710030455</c:v>
                </c:pt>
                <c:pt idx="10">
                  <c:v>0.20303098502585545</c:v>
                </c:pt>
                <c:pt idx="11">
                  <c:v>0.24119751486628699</c:v>
                </c:pt>
                <c:pt idx="12">
                  <c:v>0.231807743302644</c:v>
                </c:pt>
                <c:pt idx="13">
                  <c:v>0.26485149212530057</c:v>
                </c:pt>
                <c:pt idx="14">
                  <c:v>0.29884298090224859</c:v>
                </c:pt>
                <c:pt idx="15">
                  <c:v>0.29156182981118417</c:v>
                </c:pt>
                <c:pt idx="16">
                  <c:v>0.30204659839479658</c:v>
                </c:pt>
                <c:pt idx="17">
                  <c:v>0.3663906137554902</c:v>
                </c:pt>
                <c:pt idx="18">
                  <c:v>0.38386453349931415</c:v>
                </c:pt>
                <c:pt idx="19">
                  <c:v>0.42020745665176357</c:v>
                </c:pt>
                <c:pt idx="20">
                  <c:v>0.47300796758970964</c:v>
                </c:pt>
                <c:pt idx="21">
                  <c:v>0.48950462325445576</c:v>
                </c:pt>
                <c:pt idx="22">
                  <c:v>0.52151450993334614</c:v>
                </c:pt>
                <c:pt idx="23">
                  <c:v>0.55969481775778285</c:v>
                </c:pt>
                <c:pt idx="24">
                  <c:v>0.60066991684997983</c:v>
                </c:pt>
                <c:pt idx="25">
                  <c:v>0.64464524658660227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5944736"/>
        <c:axId val="295944176"/>
      </c:lineChart>
      <c:catAx>
        <c:axId val="295943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95943616"/>
        <c:crosses val="autoZero"/>
        <c:auto val="1"/>
        <c:lblAlgn val="ctr"/>
        <c:lblOffset val="100"/>
        <c:noMultiLvlLbl val="0"/>
      </c:catAx>
      <c:valAx>
        <c:axId val="2959436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mln lari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295943056"/>
        <c:crosses val="autoZero"/>
        <c:crossBetween val="between"/>
      </c:valAx>
      <c:valAx>
        <c:axId val="29594417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95944736"/>
        <c:crosses val="max"/>
        <c:crossBetween val="between"/>
      </c:valAx>
      <c:catAx>
        <c:axId val="295944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5944176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1"/>
        <c:txPr>
          <a:bodyPr/>
          <a:lstStyle/>
          <a:p>
            <a:pPr>
              <a:defRPr sz="1200">
                <a:latin typeface="+mj-lt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>
                <a:latin typeface="+mj-lt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 algn="ctr">
              <a:defRPr lang="en-US" sz="1200" b="0" i="0" u="none" strike="noStrike" kern="1200" baseline="0">
                <a:solidFill>
                  <a:prstClr val="black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 algn="ctr">
              <a:defRPr lang="en-US" sz="1200" b="0" i="0" u="none" strike="noStrike" kern="1200" baseline="0">
                <a:solidFill>
                  <a:prstClr val="black"/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9.2592592592592587E-3"/>
          <c:y val="0.87143223837108474"/>
          <c:w val="0.9907407407407407"/>
          <c:h val="0.12856776162891534"/>
        </c:manualLayout>
      </c:layout>
      <c:overlay val="0"/>
      <c:txPr>
        <a:bodyPr/>
        <a:lstStyle/>
        <a:p>
          <a:pPr>
            <a:defRPr sz="12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M2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</c:formatCode>
                <c:ptCount val="26"/>
                <c:pt idx="0">
                  <c:v>17.524191439935127</c:v>
                </c:pt>
                <c:pt idx="1">
                  <c:v>15.441808517521984</c:v>
                </c:pt>
                <c:pt idx="2">
                  <c:v>19.32578659209975</c:v>
                </c:pt>
                <c:pt idx="3">
                  <c:v>20.051092129776141</c:v>
                </c:pt>
                <c:pt idx="4">
                  <c:v>15.891456985485997</c:v>
                </c:pt>
                <c:pt idx="5">
                  <c:v>16.463663868603351</c:v>
                </c:pt>
                <c:pt idx="6">
                  <c:v>16.031171351775988</c:v>
                </c:pt>
                <c:pt idx="7">
                  <c:v>16.150217933771398</c:v>
                </c:pt>
                <c:pt idx="8">
                  <c:v>11.470000170844598</c:v>
                </c:pt>
                <c:pt idx="9">
                  <c:v>10.524973722782736</c:v>
                </c:pt>
                <c:pt idx="10">
                  <c:v>9.3607133313426356</c:v>
                </c:pt>
                <c:pt idx="11">
                  <c:v>7.5095259096486604</c:v>
                </c:pt>
                <c:pt idx="12">
                  <c:v>9.5411461280967398</c:v>
                </c:pt>
                <c:pt idx="13">
                  <c:v>7.7176836943055198</c:v>
                </c:pt>
                <c:pt idx="14">
                  <c:v>7.0072929223679594</c:v>
                </c:pt>
                <c:pt idx="15">
                  <c:v>6.4347954864743233</c:v>
                </c:pt>
                <c:pt idx="16">
                  <c:v>6.4306325342911475</c:v>
                </c:pt>
                <c:pt idx="17">
                  <c:v>4.9548467779385872</c:v>
                </c:pt>
                <c:pt idx="18">
                  <c:v>4.9313067361931573</c:v>
                </c:pt>
                <c:pt idx="19">
                  <c:v>5.5103122972090279</c:v>
                </c:pt>
                <c:pt idx="20">
                  <c:v>5.2143331829307158</c:v>
                </c:pt>
                <c:pt idx="21">
                  <c:v>4.9175245503415352</c:v>
                </c:pt>
                <c:pt idx="22">
                  <c:v>4.5497485066512562</c:v>
                </c:pt>
                <c:pt idx="23">
                  <c:v>4.1832640587384491</c:v>
                </c:pt>
                <c:pt idx="24">
                  <c:v>3.8463042067216251</c:v>
                </c:pt>
                <c:pt idx="25">
                  <c:v>3.53648504229814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M3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</c:formatCode>
                <c:ptCount val="26"/>
                <c:pt idx="0">
                  <c:v>15.125750296812324</c:v>
                </c:pt>
                <c:pt idx="1">
                  <c:v>12.294097298295108</c:v>
                </c:pt>
                <c:pt idx="2">
                  <c:v>13.760583690288637</c:v>
                </c:pt>
                <c:pt idx="3">
                  <c:v>13.011512564626287</c:v>
                </c:pt>
                <c:pt idx="4">
                  <c:v>9.937299307089086</c:v>
                </c:pt>
                <c:pt idx="5">
                  <c:v>8.9066109223879693</c:v>
                </c:pt>
                <c:pt idx="6">
                  <c:v>8.3746567478520078</c:v>
                </c:pt>
                <c:pt idx="7">
                  <c:v>7.8166085967113581</c:v>
                </c:pt>
                <c:pt idx="8">
                  <c:v>6.4034969287002799</c:v>
                </c:pt>
                <c:pt idx="9">
                  <c:v>5.9245041467337183</c:v>
                </c:pt>
                <c:pt idx="10">
                  <c:v>4.9253565896488789</c:v>
                </c:pt>
                <c:pt idx="11">
                  <c:v>4.1459796986481035</c:v>
                </c:pt>
                <c:pt idx="12">
                  <c:v>4.3139197412159698</c:v>
                </c:pt>
                <c:pt idx="13">
                  <c:v>3.7757008351189603</c:v>
                </c:pt>
                <c:pt idx="14">
                  <c:v>3.3462388742772569</c:v>
                </c:pt>
                <c:pt idx="15">
                  <c:v>3.4298042396276678</c:v>
                </c:pt>
                <c:pt idx="16">
                  <c:v>3.3107474320665196</c:v>
                </c:pt>
                <c:pt idx="17">
                  <c:v>2.7293275604143812</c:v>
                </c:pt>
                <c:pt idx="18">
                  <c:v>2.6050856818784136</c:v>
                </c:pt>
                <c:pt idx="19">
                  <c:v>2.3797769034563445</c:v>
                </c:pt>
                <c:pt idx="20">
                  <c:v>2.1141292927805537</c:v>
                </c:pt>
                <c:pt idx="21">
                  <c:v>2.0428816245933126</c:v>
                </c:pt>
                <c:pt idx="22">
                  <c:v>1.9174921904431927</c:v>
                </c:pt>
                <c:pt idx="23">
                  <c:v>1.7866879740036588</c:v>
                </c:pt>
                <c:pt idx="24">
                  <c:v>1.6648078619355176</c:v>
                </c:pt>
                <c:pt idx="25">
                  <c:v>1.5512407875416778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5947536"/>
        <c:axId val="295948096"/>
      </c:lineChart>
      <c:catAx>
        <c:axId val="295947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95948096"/>
        <c:crosses val="autoZero"/>
        <c:auto val="1"/>
        <c:lblAlgn val="ctr"/>
        <c:lblOffset val="100"/>
        <c:noMultiLvlLbl val="0"/>
      </c:catAx>
      <c:valAx>
        <c:axId val="29594809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95947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LitNusx" pitchFamily="34" charset="0"/>
              </a:defRPr>
            </a:pPr>
            <a:r>
              <a:rPr lang="en-US" smtClean="0">
                <a:latin typeface="LitNusx" pitchFamily="34" charset="0"/>
              </a:rPr>
              <a:t>samomxmareblo</a:t>
            </a:r>
            <a:r>
              <a:rPr lang="en-US" baseline="0" smtClean="0">
                <a:latin typeface="LitNusx" pitchFamily="34" charset="0"/>
              </a:rPr>
              <a:t> fasebis indeqsis da mSp-s deflatoris procentuli cvlileba</a:t>
            </a:r>
            <a:endParaRPr lang="en-US">
              <a:latin typeface="LitNusx" pitchFamily="34" charset="0"/>
            </a:endParaRP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sfi s.p.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0.39390494504715923</c:v>
                </c:pt>
                <c:pt idx="1">
                  <c:v>7.0884970410139081E-2</c:v>
                </c:pt>
                <c:pt idx="2">
                  <c:v>3.5612303863981287E-2</c:v>
                </c:pt>
                <c:pt idx="3">
                  <c:v>0.19151752147012457</c:v>
                </c:pt>
                <c:pt idx="4">
                  <c:v>4.0385690418611508E-2</c:v>
                </c:pt>
                <c:pt idx="5">
                  <c:v>4.6876826341218036E-2</c:v>
                </c:pt>
                <c:pt idx="6">
                  <c:v>5.5793832947244937E-2</c:v>
                </c:pt>
                <c:pt idx="7">
                  <c:v>4.7853047367494961E-2</c:v>
                </c:pt>
                <c:pt idx="8">
                  <c:v>5.6563043563226278E-2</c:v>
                </c:pt>
                <c:pt idx="9">
                  <c:v>8.247064306811458E-2</c:v>
                </c:pt>
                <c:pt idx="10">
                  <c:v>9.1609555513523011E-2</c:v>
                </c:pt>
                <c:pt idx="11">
                  <c:v>9.2449193326555434E-2</c:v>
                </c:pt>
                <c:pt idx="12">
                  <c:v>9.9994897349321654E-2</c:v>
                </c:pt>
                <c:pt idx="13">
                  <c:v>1.7275178700512983E-2</c:v>
                </c:pt>
                <c:pt idx="14">
                  <c:v>7.1109935556070702E-2</c:v>
                </c:pt>
                <c:pt idx="15">
                  <c:v>8.5440318939286941E-2</c:v>
                </c:pt>
                <c:pt idx="16">
                  <c:v>-9.4430837251643363E-3</c:v>
                </c:pt>
                <c:pt idx="17">
                  <c:v>-5.1327292499283583E-3</c:v>
                </c:pt>
                <c:pt idx="18">
                  <c:v>3.0701343020628435E-2</c:v>
                </c:pt>
                <c:pt idx="19">
                  <c:v>4.0046736894721269E-2</c:v>
                </c:pt>
                <c:pt idx="20">
                  <c:v>2.1338736543637049E-2</c:v>
                </c:pt>
                <c:pt idx="21">
                  <c:v>3.9993148021691294E-2</c:v>
                </c:pt>
                <c:pt idx="22">
                  <c:v>3.0000181593666131E-2</c:v>
                </c:pt>
                <c:pt idx="23">
                  <c:v>2.9999973554325265E-2</c:v>
                </c:pt>
                <c:pt idx="24">
                  <c:v>3.000000855847107E-2</c:v>
                </c:pt>
                <c:pt idx="25">
                  <c:v>2.9999933526438927E-2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sfi p.b.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0.13767758003821795</c:v>
                </c:pt>
                <c:pt idx="1">
                  <c:v>7.2584264849470559E-2</c:v>
                </c:pt>
                <c:pt idx="2">
                  <c:v>0.10664386030515849</c:v>
                </c:pt>
                <c:pt idx="3">
                  <c:v>0.10888983956278286</c:v>
                </c:pt>
                <c:pt idx="4">
                  <c:v>4.6386357921892829E-2</c:v>
                </c:pt>
                <c:pt idx="5">
                  <c:v>3.4028281085996648E-2</c:v>
                </c:pt>
                <c:pt idx="6">
                  <c:v>5.4228229184294152E-2</c:v>
                </c:pt>
                <c:pt idx="7">
                  <c:v>6.9526753158949184E-2</c:v>
                </c:pt>
                <c:pt idx="8">
                  <c:v>7.4831213494027216E-2</c:v>
                </c:pt>
                <c:pt idx="9">
                  <c:v>6.1789823780168174E-2</c:v>
                </c:pt>
                <c:pt idx="10">
                  <c:v>8.7780283156282612E-2</c:v>
                </c:pt>
                <c:pt idx="11">
                  <c:v>0.10974731028449392</c:v>
                </c:pt>
                <c:pt idx="12">
                  <c:v>5.5477466862580593E-2</c:v>
                </c:pt>
                <c:pt idx="13">
                  <c:v>2.9862336882454432E-2</c:v>
                </c:pt>
                <c:pt idx="14">
                  <c:v>0.11241145845088241</c:v>
                </c:pt>
                <c:pt idx="15">
                  <c:v>2.0419007725522631E-2</c:v>
                </c:pt>
                <c:pt idx="16">
                  <c:v>-1.3741513699640051E-2</c:v>
                </c:pt>
                <c:pt idx="17">
                  <c:v>2.3723643198138022E-2</c:v>
                </c:pt>
                <c:pt idx="18">
                  <c:v>1.9516299844184459E-2</c:v>
                </c:pt>
                <c:pt idx="19">
                  <c:v>4.8794434564189304E-2</c:v>
                </c:pt>
                <c:pt idx="20">
                  <c:v>1.831986415347453E-2</c:v>
                </c:pt>
                <c:pt idx="21">
                  <c:v>3.9990817863159389E-2</c:v>
                </c:pt>
                <c:pt idx="22">
                  <c:v>3.0000178641609088E-2</c:v>
                </c:pt>
                <c:pt idx="23">
                  <c:v>2.9999644451227825E-2</c:v>
                </c:pt>
                <c:pt idx="24">
                  <c:v>3.0000227322286577E-2</c:v>
                </c:pt>
                <c:pt idx="25">
                  <c:v>2.9999832430570139E-2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mSp-s deflatori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0.402082498998799</c:v>
                </c:pt>
                <c:pt idx="1">
                  <c:v>6.5379790367587676E-2</c:v>
                </c:pt>
                <c:pt idx="2">
                  <c:v>6.9362303627809929E-2</c:v>
                </c:pt>
                <c:pt idx="3">
                  <c:v>9.7266121053709131E-2</c:v>
                </c:pt>
                <c:pt idx="4">
                  <c:v>4.6796354621688518E-2</c:v>
                </c:pt>
                <c:pt idx="5">
                  <c:v>5.3769255890827372E-2</c:v>
                </c:pt>
                <c:pt idx="6">
                  <c:v>5.9196597309207011E-2</c:v>
                </c:pt>
                <c:pt idx="7">
                  <c:v>3.4245664567772671E-2</c:v>
                </c:pt>
                <c:pt idx="8">
                  <c:v>8.3675114734315326E-2</c:v>
                </c:pt>
                <c:pt idx="9">
                  <c:v>7.9271775492071539E-2</c:v>
                </c:pt>
                <c:pt idx="10">
                  <c:v>8.4846865319170961E-2</c:v>
                </c:pt>
                <c:pt idx="11">
                  <c:v>9.4633683404880653E-2</c:v>
                </c:pt>
                <c:pt idx="12">
                  <c:v>9.3875756195184623E-2</c:v>
                </c:pt>
                <c:pt idx="13">
                  <c:v>-2.0436010369909607E-2</c:v>
                </c:pt>
                <c:pt idx="14">
                  <c:v>8.5966827159622117E-2</c:v>
                </c:pt>
                <c:pt idx="15">
                  <c:v>9.4905773388978432E-2</c:v>
                </c:pt>
                <c:pt idx="16">
                  <c:v>1.0236827035473572E-2</c:v>
                </c:pt>
                <c:pt idx="17">
                  <c:v>-6.978283670258878E-3</c:v>
                </c:pt>
                <c:pt idx="18">
                  <c:v>3.7804838792252271E-2</c:v>
                </c:pt>
                <c:pt idx="19">
                  <c:v>5.8877113023182215E-2</c:v>
                </c:pt>
                <c:pt idx="20">
                  <c:v>3.9681797590044754E-2</c:v>
                </c:pt>
                <c:pt idx="21">
                  <c:v>3.9999427687213762E-2</c:v>
                </c:pt>
                <c:pt idx="22">
                  <c:v>2.9999930756074544E-2</c:v>
                </c:pt>
                <c:pt idx="23">
                  <c:v>3.0000100840674948E-2</c:v>
                </c:pt>
                <c:pt idx="24">
                  <c:v>3.000009790355862E-2</c:v>
                </c:pt>
                <c:pt idx="25">
                  <c:v>2.9999992079000837E-2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4524000"/>
        <c:axId val="204518960"/>
      </c:lineChart>
      <c:catAx>
        <c:axId val="20452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204518960"/>
        <c:crosses val="autoZero"/>
        <c:auto val="1"/>
        <c:lblAlgn val="ctr"/>
        <c:lblOffset val="100"/>
        <c:noMultiLvlLbl val="0"/>
      </c:catAx>
      <c:valAx>
        <c:axId val="204518960"/>
        <c:scaling>
          <c:orientation val="minMax"/>
          <c:max val="0.25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2045240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დეპოზიტები ეროვნულ ვალუტაში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1.1378518245663619E-2</c:v>
                </c:pt>
                <c:pt idx="1">
                  <c:v>1.2136977628928599E-2</c:v>
                </c:pt>
                <c:pt idx="2">
                  <c:v>9.4941086711782044E-3</c:v>
                </c:pt>
                <c:pt idx="3">
                  <c:v>6.8225439072145972E-3</c:v>
                </c:pt>
                <c:pt idx="4">
                  <c:v>1.0767020796935084E-2</c:v>
                </c:pt>
                <c:pt idx="5">
                  <c:v>8.4697521755312689E-3</c:v>
                </c:pt>
                <c:pt idx="6">
                  <c:v>9.9656916966634687E-3</c:v>
                </c:pt>
                <c:pt idx="7">
                  <c:v>1.0362068144927987E-2</c:v>
                </c:pt>
                <c:pt idx="8">
                  <c:v>2.4483018396706985E-2</c:v>
                </c:pt>
                <c:pt idx="9">
                  <c:v>3.16537233242037E-2</c:v>
                </c:pt>
                <c:pt idx="10">
                  <c:v>4.6832190376062954E-2</c:v>
                </c:pt>
                <c:pt idx="11">
                  <c:v>6.5370542896034278E-2</c:v>
                </c:pt>
                <c:pt idx="12">
                  <c:v>4.8056284979763643E-2</c:v>
                </c:pt>
                <c:pt idx="13">
                  <c:v>6.1217212366169844E-2</c:v>
                </c:pt>
                <c:pt idx="14">
                  <c:v>7.6519163184596145E-2</c:v>
                </c:pt>
                <c:pt idx="15">
                  <c:v>9.6294329918476085E-2</c:v>
                </c:pt>
                <c:pt idx="16">
                  <c:v>9.6270357947215543E-2</c:v>
                </c:pt>
                <c:pt idx="17">
                  <c:v>0.13106607087145061</c:v>
                </c:pt>
                <c:pt idx="18">
                  <c:v>0.1361462262744631</c:v>
                </c:pt>
                <c:pt idx="19">
                  <c:v>0.1190656625109162</c:v>
                </c:pt>
                <c:pt idx="20">
                  <c:v>0.12152309805925744</c:v>
                </c:pt>
                <c:pt idx="21">
                  <c:v>0.13052916776404758</c:v>
                </c:pt>
                <c:pt idx="22">
                  <c:v>0.14393017335288649</c:v>
                </c:pt>
                <c:pt idx="23">
                  <c:v>0.15991260487753553</c:v>
                </c:pt>
                <c:pt idx="24">
                  <c:v>0.17744051598932634</c:v>
                </c:pt>
                <c:pt idx="25">
                  <c:v>0.19665581947079688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დეპოზიტები უცხოურ ვალუტაში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9.0484491481616566E-3</c:v>
                </c:pt>
                <c:pt idx="1">
                  <c:v>1.6580593549694427E-2</c:v>
                </c:pt>
                <c:pt idx="2">
                  <c:v>2.0926999669019373E-2</c:v>
                </c:pt>
                <c:pt idx="3">
                  <c:v>2.6982420368020933E-2</c:v>
                </c:pt>
                <c:pt idx="4">
                  <c:v>3.7704070950969497E-2</c:v>
                </c:pt>
                <c:pt idx="5">
                  <c:v>5.1536330586423505E-2</c:v>
                </c:pt>
                <c:pt idx="6">
                  <c:v>5.7029405380203978E-2</c:v>
                </c:pt>
                <c:pt idx="7">
                  <c:v>6.6014051042290009E-2</c:v>
                </c:pt>
                <c:pt idx="8">
                  <c:v>6.8980715533640866E-2</c:v>
                </c:pt>
                <c:pt idx="9">
                  <c:v>7.3778383403966849E-2</c:v>
                </c:pt>
                <c:pt idx="10">
                  <c:v>9.6201519727342019E-2</c:v>
                </c:pt>
                <c:pt idx="11">
                  <c:v>0.10803331621625718</c:v>
                </c:pt>
                <c:pt idx="12">
                  <c:v>0.12699853206383876</c:v>
                </c:pt>
                <c:pt idx="13">
                  <c:v>0.13527893647134853</c:v>
                </c:pt>
                <c:pt idx="14">
                  <c:v>0.15613451829354233</c:v>
                </c:pt>
                <c:pt idx="15">
                  <c:v>0.13615673541432899</c:v>
                </c:pt>
                <c:pt idx="16">
                  <c:v>0.14654090052331484</c:v>
                </c:pt>
                <c:pt idx="17">
                  <c:v>0.16456802572865326</c:v>
                </c:pt>
                <c:pt idx="18">
                  <c:v>0.18107852697075363</c:v>
                </c:pt>
                <c:pt idx="19">
                  <c:v>0.23872953923744572</c:v>
                </c:pt>
                <c:pt idx="20">
                  <c:v>0.28122889154724823</c:v>
                </c:pt>
                <c:pt idx="21">
                  <c:v>0.28615027499186352</c:v>
                </c:pt>
                <c:pt idx="22">
                  <c:v>0.30172214151164001</c:v>
                </c:pt>
                <c:pt idx="23">
                  <c:v>0.32064703450558935</c:v>
                </c:pt>
                <c:pt idx="24">
                  <c:v>0.34068008082701373</c:v>
                </c:pt>
                <c:pt idx="25">
                  <c:v>0.3618786045565931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952016"/>
        <c:axId val="295952576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დოლარიზაციის კოეფიციენტი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0.44296585850021225</c:v>
                </c:pt>
                <c:pt idx="1">
                  <c:v>0.57736754430112802</c:v>
                </c:pt>
                <c:pt idx="2">
                  <c:v>0.68791049408831162</c:v>
                </c:pt>
                <c:pt idx="3">
                  <c:v>0.79817923037378924</c:v>
                </c:pt>
                <c:pt idx="4">
                  <c:v>0.77786716971563685</c:v>
                </c:pt>
                <c:pt idx="5">
                  <c:v>0.8588517732588723</c:v>
                </c:pt>
                <c:pt idx="6">
                  <c:v>0.85124744747769765</c:v>
                </c:pt>
                <c:pt idx="7">
                  <c:v>0.86432842811078381</c:v>
                </c:pt>
                <c:pt idx="8">
                  <c:v>0.73804793188604567</c:v>
                </c:pt>
                <c:pt idx="9">
                  <c:v>0.69977149934208704</c:v>
                </c:pt>
                <c:pt idx="10">
                  <c:v>0.67257934970570199</c:v>
                </c:pt>
                <c:pt idx="11">
                  <c:v>0.62301563972862828</c:v>
                </c:pt>
                <c:pt idx="12">
                  <c:v>0.72547864839506904</c:v>
                </c:pt>
                <c:pt idx="13">
                  <c:v>0.68845591769439707</c:v>
                </c:pt>
                <c:pt idx="14">
                  <c:v>0.67110271929315535</c:v>
                </c:pt>
                <c:pt idx="15">
                  <c:v>0.58574364982750471</c:v>
                </c:pt>
                <c:pt idx="16">
                  <c:v>0.60351773408851339</c:v>
                </c:pt>
                <c:pt idx="17">
                  <c:v>0.55666118225618577</c:v>
                </c:pt>
                <c:pt idx="18">
                  <c:v>0.5708209246545739</c:v>
                </c:pt>
                <c:pt idx="19">
                  <c:v>0.66722398196201826</c:v>
                </c:pt>
                <c:pt idx="20">
                  <c:v>0.69826816205678532</c:v>
                </c:pt>
                <c:pt idx="21">
                  <c:v>0.68673960274898671</c:v>
                </c:pt>
                <c:pt idx="22">
                  <c:v>0.67703483511212159</c:v>
                </c:pt>
                <c:pt idx="23">
                  <c:v>0.6672367136723989</c:v>
                </c:pt>
                <c:pt idx="24">
                  <c:v>0.65753047248144003</c:v>
                </c:pt>
                <c:pt idx="25">
                  <c:v>0.64790743236060044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9176400"/>
        <c:axId val="295953136"/>
      </c:lineChart>
      <c:catAx>
        <c:axId val="29595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95952576"/>
        <c:crosses val="autoZero"/>
        <c:auto val="1"/>
        <c:lblAlgn val="ctr"/>
        <c:lblOffset val="100"/>
        <c:noMultiLvlLbl val="0"/>
      </c:catAx>
      <c:valAx>
        <c:axId val="295952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95952016"/>
        <c:crosses val="autoZero"/>
        <c:crossBetween val="between"/>
      </c:valAx>
      <c:valAx>
        <c:axId val="295953136"/>
        <c:scaling>
          <c:orientation val="minMax"/>
          <c:min val="0.30000000000000004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baseline="0" smtClean="0">
                    <a:latin typeface="LitNusx" pitchFamily="34" charset="0"/>
                  </a:rPr>
                  <a:t>dolarizacia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49176400"/>
        <c:crosses val="max"/>
        <c:crossBetween val="between"/>
      </c:valAx>
      <c:catAx>
        <c:axId val="249176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595313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ვალუტის კურსი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</c:formatCode>
                <c:ptCount val="26"/>
                <c:pt idx="0">
                  <c:v>1.2624280925013684</c:v>
                </c:pt>
                <c:pt idx="1">
                  <c:v>1.2971230959982971</c:v>
                </c:pt>
                <c:pt idx="2">
                  <c:v>1.3922463846317583</c:v>
                </c:pt>
                <c:pt idx="3">
                  <c:v>2.0240197147722436</c:v>
                </c:pt>
                <c:pt idx="4">
                  <c:v>1.9767673542692938</c:v>
                </c:pt>
                <c:pt idx="5">
                  <c:v>2.0727877061961855</c:v>
                </c:pt>
                <c:pt idx="6">
                  <c:v>2.1942063991295444</c:v>
                </c:pt>
                <c:pt idx="7">
                  <c:v>2.1458840181771635</c:v>
                </c:pt>
                <c:pt idx="8">
                  <c:v>1.9167359207761716</c:v>
                </c:pt>
                <c:pt idx="9">
                  <c:v>1.8126092153097797</c:v>
                </c:pt>
                <c:pt idx="10">
                  <c:v>1.776604660138249</c:v>
                </c:pt>
                <c:pt idx="11">
                  <c:v>1.6705502035330262</c:v>
                </c:pt>
                <c:pt idx="12">
                  <c:v>1.490329623037943</c:v>
                </c:pt>
                <c:pt idx="13">
                  <c:v>1.6704957290066564</c:v>
                </c:pt>
                <c:pt idx="14">
                  <c:v>1.782348664234511</c:v>
                </c:pt>
                <c:pt idx="15">
                  <c:v>1.6864901804915513</c:v>
                </c:pt>
                <c:pt idx="16">
                  <c:v>1.6512530543196144</c:v>
                </c:pt>
                <c:pt idx="17">
                  <c:v>1.6633535055043527</c:v>
                </c:pt>
                <c:pt idx="18">
                  <c:v>1.7656693855606758</c:v>
                </c:pt>
                <c:pt idx="19">
                  <c:v>2.2693495327700974</c:v>
                </c:pt>
                <c:pt idx="20">
                  <c:v>2.3667309130515384</c:v>
                </c:pt>
                <c:pt idx="21">
                  <c:v>2.5</c:v>
                </c:pt>
                <c:pt idx="22">
                  <c:v>2.5</c:v>
                </c:pt>
                <c:pt idx="23">
                  <c:v>2.5</c:v>
                </c:pt>
                <c:pt idx="24">
                  <c:v>2.5</c:v>
                </c:pt>
                <c:pt idx="25">
                  <c:v>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1405360"/>
        <c:axId val="251405920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დეპოზიტების დოლარიზაცია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0.44296585850021225</c:v>
                </c:pt>
                <c:pt idx="1">
                  <c:v>0.57736754430112802</c:v>
                </c:pt>
                <c:pt idx="2">
                  <c:v>0.68791049408831162</c:v>
                </c:pt>
                <c:pt idx="3">
                  <c:v>0.79817923037378924</c:v>
                </c:pt>
                <c:pt idx="4">
                  <c:v>0.77786716971563685</c:v>
                </c:pt>
                <c:pt idx="5">
                  <c:v>0.8588517732588723</c:v>
                </c:pt>
                <c:pt idx="6">
                  <c:v>0.85124744747769765</c:v>
                </c:pt>
                <c:pt idx="7">
                  <c:v>0.86432842811078381</c:v>
                </c:pt>
                <c:pt idx="8">
                  <c:v>0.73804793188604567</c:v>
                </c:pt>
                <c:pt idx="9">
                  <c:v>0.69977149934208704</c:v>
                </c:pt>
                <c:pt idx="10">
                  <c:v>0.67257934970570199</c:v>
                </c:pt>
                <c:pt idx="11">
                  <c:v>0.62301563972862828</c:v>
                </c:pt>
                <c:pt idx="12">
                  <c:v>0.72547864839506904</c:v>
                </c:pt>
                <c:pt idx="13">
                  <c:v>0.68845591769439707</c:v>
                </c:pt>
                <c:pt idx="14">
                  <c:v>0.67110271929315535</c:v>
                </c:pt>
                <c:pt idx="15">
                  <c:v>0.58574364982750471</c:v>
                </c:pt>
                <c:pt idx="16">
                  <c:v>0.60351773408851339</c:v>
                </c:pt>
                <c:pt idx="17">
                  <c:v>0.55666118225618577</c:v>
                </c:pt>
                <c:pt idx="18">
                  <c:v>0.57082092465457379</c:v>
                </c:pt>
                <c:pt idx="19">
                  <c:v>0.66722398196201826</c:v>
                </c:pt>
                <c:pt idx="20">
                  <c:v>0.69826816205678532</c:v>
                </c:pt>
                <c:pt idx="21">
                  <c:v>0.68673960274898671</c:v>
                </c:pt>
                <c:pt idx="22">
                  <c:v>0.67703483511212159</c:v>
                </c:pt>
                <c:pt idx="23">
                  <c:v>0.6672367136723989</c:v>
                </c:pt>
                <c:pt idx="24">
                  <c:v>0.65753047248143992</c:v>
                </c:pt>
                <c:pt idx="25">
                  <c:v>0.64790743236060044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1407040"/>
        <c:axId val="251406480"/>
      </c:lineChart>
      <c:catAx>
        <c:axId val="25140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1405920"/>
        <c:crosses val="autoZero"/>
        <c:auto val="1"/>
        <c:lblAlgn val="ctr"/>
        <c:lblOffset val="100"/>
        <c:noMultiLvlLbl val="0"/>
      </c:catAx>
      <c:valAx>
        <c:axId val="251405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lari</a:t>
                </a:r>
                <a:r>
                  <a:rPr lang="en-US" baseline="0" smtClean="0">
                    <a:latin typeface="LitNusx" pitchFamily="34" charset="0"/>
                  </a:rPr>
                  <a:t> / aSS dolai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51405360"/>
        <c:crosses val="autoZero"/>
        <c:crossBetween val="between"/>
      </c:valAx>
      <c:valAx>
        <c:axId val="251406480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251407040"/>
        <c:crosses val="max"/>
        <c:crossBetween val="between"/>
      </c:valAx>
      <c:catAx>
        <c:axId val="251407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140648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mln lari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</c:formatCode>
                <c:ptCount val="26"/>
                <c:pt idx="0">
                  <c:v>128.78543900000003</c:v>
                </c:pt>
                <c:pt idx="1">
                  <c:v>213.70550599999999</c:v>
                </c:pt>
                <c:pt idx="2">
                  <c:v>307.65169700000001</c:v>
                </c:pt>
                <c:pt idx="3">
                  <c:v>430.46872300000001</c:v>
                </c:pt>
                <c:pt idx="4">
                  <c:v>533.62045799999999</c:v>
                </c:pt>
                <c:pt idx="5">
                  <c:v>601.585554</c:v>
                </c:pt>
                <c:pt idx="6">
                  <c:v>738.9562269999999</c:v>
                </c:pt>
                <c:pt idx="7">
                  <c:v>899.45876299999986</c:v>
                </c:pt>
                <c:pt idx="8">
                  <c:v>1096.3904169099999</c:v>
                </c:pt>
                <c:pt idx="9">
                  <c:v>1861.44102355</c:v>
                </c:pt>
                <c:pt idx="10">
                  <c:v>2852.5017166900002</c:v>
                </c:pt>
                <c:pt idx="11">
                  <c:v>4962.2258997199988</c:v>
                </c:pt>
                <c:pt idx="12">
                  <c:v>6416.4353419562012</c:v>
                </c:pt>
                <c:pt idx="13">
                  <c:v>5637.2456473851707</c:v>
                </c:pt>
                <c:pt idx="14">
                  <c:v>6788.6313700661422</c:v>
                </c:pt>
                <c:pt idx="15">
                  <c:v>8021.5788181610087</c:v>
                </c:pt>
                <c:pt idx="16">
                  <c:v>9085.6618769809083</c:v>
                </c:pt>
                <c:pt idx="17">
                  <c:v>10764.938499637648</c:v>
                </c:pt>
                <c:pt idx="18">
                  <c:v>13263.114753266138</c:v>
                </c:pt>
                <c:pt idx="19">
                  <c:v>15836.298751280956</c:v>
                </c:pt>
                <c:pt idx="20">
                  <c:v>19370.375785585678</c:v>
                </c:pt>
                <c:pt idx="21">
                  <c:v>21526.63</c:v>
                </c:pt>
                <c:pt idx="22">
                  <c:v>24474.41</c:v>
                </c:pt>
                <c:pt idx="23">
                  <c:v>28299.3</c:v>
                </c:pt>
                <c:pt idx="24">
                  <c:v>32913.839999999902</c:v>
                </c:pt>
                <c:pt idx="25">
                  <c:v>38125.120000000003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1409840"/>
        <c:axId val="251410400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procentulad mSp-sTan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3.3291006263399481E-2</c:v>
                </c:pt>
                <c:pt idx="1">
                  <c:v>4.6917440825090362E-2</c:v>
                </c:pt>
                <c:pt idx="2">
                  <c:v>6.1259538889047033E-2</c:v>
                </c:pt>
                <c:pt idx="3">
                  <c:v>7.5937874772203096E-2</c:v>
                </c:pt>
                <c:pt idx="4">
                  <c:v>8.8303067379552416E-2</c:v>
                </c:pt>
                <c:pt idx="5">
                  <c:v>9.0138706080291328E-2</c:v>
                </c:pt>
                <c:pt idx="6">
                  <c:v>9.9108590951956677E-2</c:v>
                </c:pt>
                <c:pt idx="7">
                  <c:v>0.10502674199853038</c:v>
                </c:pt>
                <c:pt idx="8">
                  <c:v>0.11159990243215759</c:v>
                </c:pt>
                <c:pt idx="9">
                  <c:v>0.16017986780353943</c:v>
                </c:pt>
                <c:pt idx="10">
                  <c:v>0.20685421811952223</c:v>
                </c:pt>
                <c:pt idx="11">
                  <c:v>0.29200250051042481</c:v>
                </c:pt>
                <c:pt idx="12">
                  <c:v>0.33638191477557455</c:v>
                </c:pt>
                <c:pt idx="13">
                  <c:v>0.31342487926134394</c:v>
                </c:pt>
                <c:pt idx="14">
                  <c:v>0.32726761621828238</c:v>
                </c:pt>
                <c:pt idx="15">
                  <c:v>0.32950966312188024</c:v>
                </c:pt>
                <c:pt idx="16">
                  <c:v>0.34721456187267008</c:v>
                </c:pt>
                <c:pt idx="17">
                  <c:v>0.4009683188806783</c:v>
                </c:pt>
                <c:pt idx="18">
                  <c:v>0.45498784791123453</c:v>
                </c:pt>
                <c:pt idx="19">
                  <c:v>0.49869380128221236</c:v>
                </c:pt>
                <c:pt idx="20">
                  <c:v>0.57103321095137194</c:v>
                </c:pt>
                <c:pt idx="21">
                  <c:v>0.58672244482371616</c:v>
                </c:pt>
                <c:pt idx="22">
                  <c:v>0.61387389449557173</c:v>
                </c:pt>
                <c:pt idx="23">
                  <c:v>0.65012901244912991</c:v>
                </c:pt>
                <c:pt idx="24">
                  <c:v>0.69256275641400955</c:v>
                </c:pt>
                <c:pt idx="25">
                  <c:v>0.73476572851431321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1411520"/>
        <c:axId val="251410960"/>
      </c:lineChart>
      <c:catAx>
        <c:axId val="25140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1410400"/>
        <c:crosses val="autoZero"/>
        <c:auto val="1"/>
        <c:lblAlgn val="ctr"/>
        <c:lblOffset val="100"/>
        <c:noMultiLvlLbl val="0"/>
      </c:catAx>
      <c:valAx>
        <c:axId val="251410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mln lari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251409840"/>
        <c:crosses val="autoZero"/>
        <c:crossBetween val="between"/>
      </c:valAx>
      <c:valAx>
        <c:axId val="25141096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51411520"/>
        <c:crosses val="max"/>
        <c:crossBetween val="between"/>
      </c:valAx>
      <c:catAx>
        <c:axId val="2514115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5141096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ინფლაცია სფი ს.პ.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0.39390494504715923</c:v>
                </c:pt>
                <c:pt idx="1">
                  <c:v>7.0884970410139081E-2</c:v>
                </c:pt>
                <c:pt idx="2">
                  <c:v>3.5612303863981287E-2</c:v>
                </c:pt>
                <c:pt idx="3">
                  <c:v>0.19151752147012457</c:v>
                </c:pt>
                <c:pt idx="4">
                  <c:v>4.0385690418611508E-2</c:v>
                </c:pt>
                <c:pt idx="5">
                  <c:v>4.6876826341218036E-2</c:v>
                </c:pt>
                <c:pt idx="6">
                  <c:v>5.5793832947244937E-2</c:v>
                </c:pt>
                <c:pt idx="7">
                  <c:v>4.7853047367494961E-2</c:v>
                </c:pt>
                <c:pt idx="8">
                  <c:v>5.6563043563226278E-2</c:v>
                </c:pt>
                <c:pt idx="9">
                  <c:v>8.247064306811458E-2</c:v>
                </c:pt>
                <c:pt idx="10">
                  <c:v>9.1609555513523011E-2</c:v>
                </c:pt>
                <c:pt idx="11">
                  <c:v>9.2449193326555434E-2</c:v>
                </c:pt>
                <c:pt idx="12">
                  <c:v>9.9994897349321654E-2</c:v>
                </c:pt>
                <c:pt idx="13">
                  <c:v>1.7275178700512983E-2</c:v>
                </c:pt>
                <c:pt idx="14">
                  <c:v>7.1109935556070702E-2</c:v>
                </c:pt>
                <c:pt idx="15">
                  <c:v>8.5440318939286941E-2</c:v>
                </c:pt>
                <c:pt idx="16">
                  <c:v>-9.4430837251643363E-3</c:v>
                </c:pt>
                <c:pt idx="17">
                  <c:v>-5.1327292499283583E-3</c:v>
                </c:pt>
                <c:pt idx="18">
                  <c:v>3.0701343020628435E-2</c:v>
                </c:pt>
                <c:pt idx="19">
                  <c:v>4.0046736894721269E-2</c:v>
                </c:pt>
                <c:pt idx="20">
                  <c:v>2.1338736543637049E-2</c:v>
                </c:pt>
                <c:pt idx="21">
                  <c:v>3.9993148021691294E-2</c:v>
                </c:pt>
                <c:pt idx="22">
                  <c:v>3.0000181593666131E-2</c:v>
                </c:pt>
                <c:pt idx="23">
                  <c:v>2.9999973554325265E-2</c:v>
                </c:pt>
                <c:pt idx="24">
                  <c:v>3.000000855847107E-2</c:v>
                </c:pt>
                <c:pt idx="25">
                  <c:v>2.9999933526438927E-2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ინფლაცია სფი პ.ბ.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0.13767758003821795</c:v>
                </c:pt>
                <c:pt idx="1">
                  <c:v>7.2584264849470559E-2</c:v>
                </c:pt>
                <c:pt idx="2">
                  <c:v>0.10664386030515849</c:v>
                </c:pt>
                <c:pt idx="3">
                  <c:v>0.10888983956278286</c:v>
                </c:pt>
                <c:pt idx="4">
                  <c:v>4.6386357921892829E-2</c:v>
                </c:pt>
                <c:pt idx="5">
                  <c:v>3.4028281085996648E-2</c:v>
                </c:pt>
                <c:pt idx="6">
                  <c:v>5.4228229184294152E-2</c:v>
                </c:pt>
                <c:pt idx="7">
                  <c:v>6.9526753158949184E-2</c:v>
                </c:pt>
                <c:pt idx="8">
                  <c:v>7.4831213494027216E-2</c:v>
                </c:pt>
                <c:pt idx="9">
                  <c:v>6.1789823780168174E-2</c:v>
                </c:pt>
                <c:pt idx="10">
                  <c:v>8.7780283156282612E-2</c:v>
                </c:pt>
                <c:pt idx="11">
                  <c:v>0.10974731028449392</c:v>
                </c:pt>
                <c:pt idx="12">
                  <c:v>5.5477466862580593E-2</c:v>
                </c:pt>
                <c:pt idx="13">
                  <c:v>2.9862336882454432E-2</c:v>
                </c:pt>
                <c:pt idx="14">
                  <c:v>0.11241145845088241</c:v>
                </c:pt>
                <c:pt idx="15">
                  <c:v>2.0419007725522631E-2</c:v>
                </c:pt>
                <c:pt idx="16">
                  <c:v>-1.3741513699640051E-2</c:v>
                </c:pt>
                <c:pt idx="17">
                  <c:v>2.3723643198138022E-2</c:v>
                </c:pt>
                <c:pt idx="18">
                  <c:v>1.9516299844184459E-2</c:v>
                </c:pt>
                <c:pt idx="19">
                  <c:v>4.8794434564189304E-2</c:v>
                </c:pt>
                <c:pt idx="20">
                  <c:v>1.831986415347453E-2</c:v>
                </c:pt>
                <c:pt idx="21">
                  <c:v>3.9990817863159389E-2</c:v>
                </c:pt>
                <c:pt idx="22">
                  <c:v>3.0000178641609088E-2</c:v>
                </c:pt>
                <c:pt idx="23">
                  <c:v>2.9999644451227825E-2</c:v>
                </c:pt>
                <c:pt idx="24">
                  <c:v>3.0000227322286577E-2</c:v>
                </c:pt>
                <c:pt idx="25">
                  <c:v>2.9999832430570139E-2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1415440"/>
        <c:axId val="251416000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M3-ის პროცენტული ცვლილება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0.42528359380653852</c:v>
                </c:pt>
                <c:pt idx="1">
                  <c:v>0.44864455094441014</c:v>
                </c:pt>
                <c:pt idx="2">
                  <c:v>-1.493705022701616E-2</c:v>
                </c:pt>
                <c:pt idx="3">
                  <c:v>0.19373146774030869</c:v>
                </c:pt>
                <c:pt idx="4">
                  <c:v>0.39583130000808153</c:v>
                </c:pt>
                <c:pt idx="5">
                  <c:v>0.23221158548187396</c:v>
                </c:pt>
                <c:pt idx="6">
                  <c:v>0.18813775755610945</c:v>
                </c:pt>
                <c:pt idx="7">
                  <c:v>0.2306161264061799</c:v>
                </c:pt>
                <c:pt idx="8">
                  <c:v>0.40030039939442524</c:v>
                </c:pt>
                <c:pt idx="9">
                  <c:v>0.27851295139418214</c:v>
                </c:pt>
                <c:pt idx="10">
                  <c:v>0.42736325541477699</c:v>
                </c:pt>
                <c:pt idx="11">
                  <c:v>0.46399277943310857</c:v>
                </c:pt>
                <c:pt idx="12">
                  <c:v>7.8763722995963903E-2</c:v>
                </c:pt>
                <c:pt idx="13">
                  <c:v>7.7325138313048047E-2</c:v>
                </c:pt>
                <c:pt idx="14">
                  <c:v>0.30132668811919988</c:v>
                </c:pt>
                <c:pt idx="15">
                  <c:v>0.14498583486917491</c:v>
                </c:pt>
                <c:pt idx="16">
                  <c:v>0.11355128052030591</c:v>
                </c:pt>
                <c:pt idx="17">
                  <c:v>0.24455256387238358</c:v>
                </c:pt>
                <c:pt idx="18">
                  <c:v>0.13756935794864794</c:v>
                </c:pt>
                <c:pt idx="19">
                  <c:v>0.19250374889177832</c:v>
                </c:pt>
                <c:pt idx="20">
                  <c:v>0.20243515286786268</c:v>
                </c:pt>
                <c:pt idx="21">
                  <c:v>0.11932191492487748</c:v>
                </c:pt>
                <c:pt idx="22">
                  <c:v>0.15770876244115728</c:v>
                </c:pt>
                <c:pt idx="23">
                  <c:v>0.17173113337517285</c:v>
                </c:pt>
                <c:pt idx="24">
                  <c:v>0.17173086703903623</c:v>
                </c:pt>
                <c:pt idx="25">
                  <c:v>0.17173070334673529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M2-ის პროცენტული ცვლილება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0.37844338625784424</c:v>
                </c:pt>
                <c:pt idx="1">
                  <c:v>0.33623050655735759</c:v>
                </c:pt>
                <c:pt idx="2">
                  <c:v>-0.11902176702165053</c:v>
                </c:pt>
                <c:pt idx="3">
                  <c:v>8.7919393892927106E-2</c:v>
                </c:pt>
                <c:pt idx="4">
                  <c:v>0.34507912838600352</c:v>
                </c:pt>
                <c:pt idx="5">
                  <c:v>6.6023120371791408E-2</c:v>
                </c:pt>
                <c:pt idx="6">
                  <c:v>0.14731472284385186</c:v>
                </c:pt>
                <c:pt idx="7">
                  <c:v>0.14014692753898583</c:v>
                </c:pt>
                <c:pt idx="8">
                  <c:v>0.61523239078228398</c:v>
                </c:pt>
                <c:pt idx="9">
                  <c:v>0.28908732491693112</c:v>
                </c:pt>
                <c:pt idx="10">
                  <c:v>0.334234781871662</c:v>
                </c:pt>
                <c:pt idx="11">
                  <c:v>0.53611897150853061</c:v>
                </c:pt>
                <c:pt idx="12">
                  <c:v>-0.11654751657669074</c:v>
                </c:pt>
                <c:pt idx="13">
                  <c:v>0.1656975426117869</c:v>
                </c:pt>
                <c:pt idx="14">
                  <c:v>0.27023011111999301</c:v>
                </c:pt>
                <c:pt idx="15">
                  <c:v>0.27799169158934878</c:v>
                </c:pt>
                <c:pt idx="16">
                  <c:v>7.5593068497305099E-2</c:v>
                </c:pt>
                <c:pt idx="17">
                  <c:v>0.33157710086102465</c:v>
                </c:pt>
                <c:pt idx="18">
                  <c:v>9.09690954052189E-2</c:v>
                </c:pt>
                <c:pt idx="19">
                  <c:v>-2.5100628538328926E-2</c:v>
                </c:pt>
                <c:pt idx="20">
                  <c:v>0.12884521882326996</c:v>
                </c:pt>
                <c:pt idx="21">
                  <c:v>0.14688244819956514</c:v>
                </c:pt>
                <c:pt idx="22">
                  <c:v>0.17448876798754479</c:v>
                </c:pt>
                <c:pt idx="23">
                  <c:v>0.18744961688289766</c:v>
                </c:pt>
                <c:pt idx="24">
                  <c:v>0.18744888495932416</c:v>
                </c:pt>
                <c:pt idx="25">
                  <c:v>0.18744830421643358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1417120"/>
        <c:axId val="251416560"/>
      </c:lineChart>
      <c:catAx>
        <c:axId val="25141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251416000"/>
        <c:crosses val="autoZero"/>
        <c:auto val="1"/>
        <c:lblAlgn val="ctr"/>
        <c:lblOffset val="100"/>
        <c:noMultiLvlLbl val="0"/>
      </c:catAx>
      <c:valAx>
        <c:axId val="251416000"/>
        <c:scaling>
          <c:orientation val="minMax"/>
          <c:max val="0.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inflacia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251415440"/>
        <c:crosses val="autoZero"/>
        <c:crossBetween val="between"/>
      </c:valAx>
      <c:valAx>
        <c:axId val="251416560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farTo fulis procentuli cvlileba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251417120"/>
        <c:crosses val="max"/>
        <c:crossBetween val="between"/>
      </c:valAx>
      <c:catAx>
        <c:axId val="2514171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5141656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32419558666279"/>
          <c:y val="4.1380323054331862E-2"/>
          <c:w val="0.69541642364148926"/>
          <c:h val="0.70688080289523281"/>
        </c:manualLayout>
      </c:layout>
      <c:barChart>
        <c:barDir val="col"/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საქონელი, მლნ აშშ დოლარი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</c:formatCode>
                <c:ptCount val="26"/>
                <c:pt idx="0">
                  <c:v>309.96499999999997</c:v>
                </c:pt>
                <c:pt idx="1">
                  <c:v>376.49799999999999</c:v>
                </c:pt>
                <c:pt idx="2">
                  <c:v>304.47608559999998</c:v>
                </c:pt>
                <c:pt idx="3">
                  <c:v>340.95694764999996</c:v>
                </c:pt>
                <c:pt idx="4">
                  <c:v>499.20715359000002</c:v>
                </c:pt>
                <c:pt idx="5">
                  <c:v>507.0567509039999</c:v>
                </c:pt>
                <c:pt idx="6">
                  <c:v>603.33388045000004</c:v>
                </c:pt>
                <c:pt idx="7">
                  <c:v>830.55511807898711</c:v>
                </c:pt>
                <c:pt idx="8">
                  <c:v>1092.1114172023454</c:v>
                </c:pt>
                <c:pt idx="9">
                  <c:v>1472.4372680211104</c:v>
                </c:pt>
                <c:pt idx="10">
                  <c:v>1666.5259475635069</c:v>
                </c:pt>
                <c:pt idx="11">
                  <c:v>2088.2848205460591</c:v>
                </c:pt>
                <c:pt idx="12">
                  <c:v>2427.9793646272378</c:v>
                </c:pt>
                <c:pt idx="13">
                  <c:v>1893.6023605627336</c:v>
                </c:pt>
                <c:pt idx="14">
                  <c:v>2462.2015733105904</c:v>
                </c:pt>
                <c:pt idx="15">
                  <c:v>3254.4922833174746</c:v>
                </c:pt>
                <c:pt idx="16">
                  <c:v>3502.3193678474649</c:v>
                </c:pt>
                <c:pt idx="17">
                  <c:v>4245.7622008228254</c:v>
                </c:pt>
                <c:pt idx="18">
                  <c:v>4073.3242549105594</c:v>
                </c:pt>
                <c:pt idx="19">
                  <c:v>3099.4670043091792</c:v>
                </c:pt>
                <c:pt idx="20">
                  <c:v>2896.6640698557853</c:v>
                </c:pt>
                <c:pt idx="21">
                  <c:v>3097.3292000000001</c:v>
                </c:pt>
                <c:pt idx="22">
                  <c:v>3457.0627999999961</c:v>
                </c:pt>
                <c:pt idx="23">
                  <c:v>3872.8167999999996</c:v>
                </c:pt>
                <c:pt idx="24">
                  <c:v>4338.5720000000001</c:v>
                </c:pt>
                <c:pt idx="25">
                  <c:v>4860.3360000000002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მომსახურება მლნ აშშ დოლარი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Sheet1!$F$2:$F$27</c:f>
              <c:numCache>
                <c:formatCode>0.0</c:formatCode>
                <c:ptCount val="26"/>
                <c:pt idx="0">
                  <c:v>98.009</c:v>
                </c:pt>
                <c:pt idx="1">
                  <c:v>198.2305945</c:v>
                </c:pt>
                <c:pt idx="2">
                  <c:v>365.24350157614168</c:v>
                </c:pt>
                <c:pt idx="3">
                  <c:v>216.7667337361857</c:v>
                </c:pt>
                <c:pt idx="4">
                  <c:v>359.97393463396924</c:v>
                </c:pt>
                <c:pt idx="5">
                  <c:v>369.79972170626115</c:v>
                </c:pt>
                <c:pt idx="6">
                  <c:v>407.77906399434517</c:v>
                </c:pt>
                <c:pt idx="7">
                  <c:v>458.84303354314386</c:v>
                </c:pt>
                <c:pt idx="8">
                  <c:v>554.76203276749584</c:v>
                </c:pt>
                <c:pt idx="9">
                  <c:v>715.04340448133951</c:v>
                </c:pt>
                <c:pt idx="10">
                  <c:v>885.08581340429214</c:v>
                </c:pt>
                <c:pt idx="11">
                  <c:v>1094.1094273678436</c:v>
                </c:pt>
                <c:pt idx="12">
                  <c:v>1260.4539937358468</c:v>
                </c:pt>
                <c:pt idx="13">
                  <c:v>1313.6090497578905</c:v>
                </c:pt>
                <c:pt idx="14">
                  <c:v>1598.7712545500838</c:v>
                </c:pt>
                <c:pt idx="15">
                  <c:v>2008.1573498886369</c:v>
                </c:pt>
                <c:pt idx="16">
                  <c:v>2543.6624386761059</c:v>
                </c:pt>
                <c:pt idx="17">
                  <c:v>2964.0329421033489</c:v>
                </c:pt>
                <c:pt idx="18">
                  <c:v>3018.7896108182254</c:v>
                </c:pt>
                <c:pt idx="19">
                  <c:v>3133.1420462328392</c:v>
                </c:pt>
                <c:pt idx="20">
                  <c:v>3349.0614849186359</c:v>
                </c:pt>
                <c:pt idx="21">
                  <c:v>3591.8408000000004</c:v>
                </c:pt>
                <c:pt idx="22">
                  <c:v>3962.9512000000004</c:v>
                </c:pt>
                <c:pt idx="23">
                  <c:v>4422.4080000000004</c:v>
                </c:pt>
                <c:pt idx="24">
                  <c:v>4935.1360000000004</c:v>
                </c:pt>
                <c:pt idx="25">
                  <c:v>5507.3040000000001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211936"/>
        <c:axId val="21021137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სულ,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0.13313716243230211</c:v>
                </c:pt>
                <c:pt idx="1">
                  <c:v>0.16366755727712617</c:v>
                </c:pt>
                <c:pt idx="2">
                  <c:v>0.18566220676610792</c:v>
                </c:pt>
                <c:pt idx="3">
                  <c:v>0.19913640402147928</c:v>
                </c:pt>
                <c:pt idx="4">
                  <c:v>0.28104999887440579</c:v>
                </c:pt>
                <c:pt idx="5">
                  <c:v>0.27233111047114261</c:v>
                </c:pt>
                <c:pt idx="6">
                  <c:v>0.29755670176514792</c:v>
                </c:pt>
                <c:pt idx="7">
                  <c:v>0.32308137677506427</c:v>
                </c:pt>
                <c:pt idx="8">
                  <c:v>0.32130767089702816</c:v>
                </c:pt>
                <c:pt idx="9">
                  <c:v>0.34119845668944793</c:v>
                </c:pt>
                <c:pt idx="10">
                  <c:v>0.32873342084640261</c:v>
                </c:pt>
                <c:pt idx="11">
                  <c:v>0.31284091810057663</c:v>
                </c:pt>
                <c:pt idx="12">
                  <c:v>0.28817950509235946</c:v>
                </c:pt>
                <c:pt idx="13">
                  <c:v>0.29787871055820825</c:v>
                </c:pt>
                <c:pt idx="14">
                  <c:v>0.34893421377557399</c:v>
                </c:pt>
                <c:pt idx="15">
                  <c:v>0.36458313429231354</c:v>
                </c:pt>
                <c:pt idx="16">
                  <c:v>0.38152397145621558</c:v>
                </c:pt>
                <c:pt idx="17">
                  <c:v>0.4466897525061187</c:v>
                </c:pt>
                <c:pt idx="18">
                  <c:v>0.42957535423887599</c:v>
                </c:pt>
                <c:pt idx="19">
                  <c:v>0.44540138423354803</c:v>
                </c:pt>
                <c:pt idx="20">
                  <c:v>0.43576776529609396</c:v>
                </c:pt>
                <c:pt idx="21">
                  <c:v>0.45579430875170168</c:v>
                </c:pt>
                <c:pt idx="22">
                  <c:v>0.46527708853774846</c:v>
                </c:pt>
                <c:pt idx="23">
                  <c:v>0.4764222354676203</c:v>
                </c:pt>
                <c:pt idx="24">
                  <c:v>0.48783617884290242</c:v>
                </c:pt>
                <c:pt idx="25">
                  <c:v>0.49952541510519394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საქონელი,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0.10115316307737385</c:v>
                </c:pt>
                <c:pt idx="1">
                  <c:v>0.10721670814609773</c:v>
                </c:pt>
                <c:pt idx="2">
                  <c:v>8.4408016492930504E-2</c:v>
                </c:pt>
                <c:pt idx="3">
                  <c:v>0.12173938949912859</c:v>
                </c:pt>
                <c:pt idx="4">
                  <c:v>0.1632975537724955</c:v>
                </c:pt>
                <c:pt idx="5">
                  <c:v>0.15747996662955799</c:v>
                </c:pt>
                <c:pt idx="6">
                  <c:v>0.177552903972096</c:v>
                </c:pt>
                <c:pt idx="7">
                  <c:v>0.20811018745369944</c:v>
                </c:pt>
                <c:pt idx="8">
                  <c:v>0.21307270199040751</c:v>
                </c:pt>
                <c:pt idx="9">
                  <c:v>0.22966754848905627</c:v>
                </c:pt>
                <c:pt idx="10">
                  <c:v>0.21470459732637903</c:v>
                </c:pt>
                <c:pt idx="11">
                  <c:v>0.20528598584018107</c:v>
                </c:pt>
                <c:pt idx="12">
                  <c:v>0.18969948042744653</c:v>
                </c:pt>
                <c:pt idx="13">
                  <c:v>0.17587360398484525</c:v>
                </c:pt>
                <c:pt idx="14">
                  <c:v>0.2115617135494875</c:v>
                </c:pt>
                <c:pt idx="15">
                  <c:v>0.22546304236088263</c:v>
                </c:pt>
                <c:pt idx="16">
                  <c:v>0.22100939719789045</c:v>
                </c:pt>
                <c:pt idx="17">
                  <c:v>0.2630502571971346</c:v>
                </c:pt>
                <c:pt idx="18">
                  <c:v>0.2467247061822519</c:v>
                </c:pt>
                <c:pt idx="19">
                  <c:v>0.22149743115773662</c:v>
                </c:pt>
                <c:pt idx="20">
                  <c:v>0.20210187230683305</c:v>
                </c:pt>
                <c:pt idx="21">
                  <c:v>0.21104935615187848</c:v>
                </c:pt>
                <c:pt idx="22">
                  <c:v>0.21677750398801887</c:v>
                </c:pt>
                <c:pt idx="23">
                  <c:v>0.22242869625577305</c:v>
                </c:pt>
                <c:pt idx="24">
                  <c:v>0.22822719737507466</c:v>
                </c:pt>
                <c:pt idx="25">
                  <c:v>0.23417685779509301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მომსახურება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3.1983999354928253E-2</c:v>
                </c:pt>
                <c:pt idx="1">
                  <c:v>5.6450849131028435E-2</c:v>
                </c:pt>
                <c:pt idx="2">
                  <c:v>0.10125419027317743</c:v>
                </c:pt>
                <c:pt idx="3">
                  <c:v>7.7397014522350691E-2</c:v>
                </c:pt>
                <c:pt idx="4">
                  <c:v>0.11775244510191028</c:v>
                </c:pt>
                <c:pt idx="5">
                  <c:v>0.11485114384158462</c:v>
                </c:pt>
                <c:pt idx="6">
                  <c:v>0.12000379779305191</c:v>
                </c:pt>
                <c:pt idx="7">
                  <c:v>0.11497118932136485</c:v>
                </c:pt>
                <c:pt idx="8">
                  <c:v>0.1082349689066207</c:v>
                </c:pt>
                <c:pt idx="9">
                  <c:v>0.11153090820039163</c:v>
                </c:pt>
                <c:pt idx="10">
                  <c:v>0.11402882352002357</c:v>
                </c:pt>
                <c:pt idx="11">
                  <c:v>0.10755493226039559</c:v>
                </c:pt>
                <c:pt idx="12">
                  <c:v>9.8480024664912957E-2</c:v>
                </c:pt>
                <c:pt idx="13">
                  <c:v>0.12200510657336304</c:v>
                </c:pt>
                <c:pt idx="14">
                  <c:v>0.13737250022608649</c:v>
                </c:pt>
                <c:pt idx="15">
                  <c:v>0.13912009193143091</c:v>
                </c:pt>
                <c:pt idx="16">
                  <c:v>0.1605145742583251</c:v>
                </c:pt>
                <c:pt idx="17">
                  <c:v>0.18363949530898416</c:v>
                </c:pt>
                <c:pt idx="18">
                  <c:v>0.18285064805662407</c:v>
                </c:pt>
                <c:pt idx="19">
                  <c:v>0.22390395307581143</c:v>
                </c:pt>
                <c:pt idx="20">
                  <c:v>0.23366589298926091</c:v>
                </c:pt>
                <c:pt idx="21">
                  <c:v>0.24474495259982315</c:v>
                </c:pt>
                <c:pt idx="22">
                  <c:v>0.24849958454972967</c:v>
                </c:pt>
                <c:pt idx="23">
                  <c:v>0.25399353921184731</c:v>
                </c:pt>
                <c:pt idx="24">
                  <c:v>0.25960898146782779</c:v>
                </c:pt>
                <c:pt idx="25">
                  <c:v>0.26534855731010099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10256"/>
        <c:axId val="210210816"/>
      </c:lineChart>
      <c:catAx>
        <c:axId val="21021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0210816"/>
        <c:crosses val="autoZero"/>
        <c:auto val="1"/>
        <c:lblAlgn val="ctr"/>
        <c:lblOffset val="100"/>
        <c:noMultiLvlLbl val="0"/>
      </c:catAx>
      <c:valAx>
        <c:axId val="210210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210256"/>
        <c:crosses val="autoZero"/>
        <c:crossBetween val="between"/>
      </c:valAx>
      <c:valAx>
        <c:axId val="21021137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 algn="ctr" rtl="0">
                  <a:defRPr lang="ka-GE" sz="1800" b="1" i="0" u="none" strike="noStrike" kern="1200" baseline="0" smtClean="0">
                    <a:solidFill>
                      <a:prstClr val="black"/>
                    </a:solidFill>
                    <a:latin typeface="LitNusx" pitchFamily="34" charset="0"/>
                    <a:ea typeface="+mn-ea"/>
                    <a:cs typeface="+mn-cs"/>
                  </a:defRPr>
                </a:pPr>
                <a:r>
                  <a:rPr lang="ka-GE" sz="1800" b="1" i="0" u="none" strike="noStrike" kern="1200" baseline="0" smtClean="0">
                    <a:solidFill>
                      <a:prstClr val="black"/>
                    </a:solidFill>
                    <a:latin typeface="LitNusx" pitchFamily="34" charset="0"/>
                    <a:ea typeface="+mn-ea"/>
                    <a:cs typeface="+mn-cs"/>
                  </a:rPr>
                  <a:t>მლნ აშშ დოლარი</a:t>
                </a:r>
              </a:p>
            </c:rich>
          </c:tx>
          <c:layout/>
          <c:overlay val="0"/>
        </c:title>
        <c:numFmt formatCode="#\ 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211936"/>
        <c:crosses val="max"/>
        <c:crossBetween val="between"/>
      </c:valAx>
      <c:catAx>
        <c:axId val="210211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021137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2875279478954019"/>
          <c:y val="0.87943621584746845"/>
          <c:w val="0.79959305434042982"/>
          <c:h val="0.10294263877808225"/>
        </c:manualLayout>
      </c:layout>
      <c:overlay val="0"/>
      <c:txPr>
        <a:bodyPr/>
        <a:lstStyle/>
        <a:p>
          <a:pPr>
            <a:defRPr sz="12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საქონელი, მლნ აშშ დოლარი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#,##0.0</c:formatCode>
                <c:ptCount val="26"/>
                <c:pt idx="0">
                  <c:v>897.45299999999997</c:v>
                </c:pt>
                <c:pt idx="1">
                  <c:v>1162.8320000000001</c:v>
                </c:pt>
                <c:pt idx="2">
                  <c:v>1013.0340985</c:v>
                </c:pt>
                <c:pt idx="3">
                  <c:v>939.28425234632869</c:v>
                </c:pt>
                <c:pt idx="4">
                  <c:v>1027.8357592824</c:v>
                </c:pt>
                <c:pt idx="5">
                  <c:v>1013.8710057361499</c:v>
                </c:pt>
                <c:pt idx="6">
                  <c:v>1092.5252002999998</c:v>
                </c:pt>
                <c:pt idx="7">
                  <c:v>1469.1687624399997</c:v>
                </c:pt>
                <c:pt idx="8">
                  <c:v>2007.7336828679674</c:v>
                </c:pt>
                <c:pt idx="9">
                  <c:v>2686.3406505853068</c:v>
                </c:pt>
                <c:pt idx="10">
                  <c:v>3685.8802274261575</c:v>
                </c:pt>
                <c:pt idx="11">
                  <c:v>4984.1099838404598</c:v>
                </c:pt>
                <c:pt idx="12">
                  <c:v>6264.1749666898659</c:v>
                </c:pt>
                <c:pt idx="13">
                  <c:v>4293.4540543621533</c:v>
                </c:pt>
                <c:pt idx="14">
                  <c:v>5052.2754621711592</c:v>
                </c:pt>
                <c:pt idx="15">
                  <c:v>6748.3101276754833</c:v>
                </c:pt>
                <c:pt idx="16">
                  <c:v>7718.3225242122353</c:v>
                </c:pt>
                <c:pt idx="17">
                  <c:v>7738.3958000117182</c:v>
                </c:pt>
                <c:pt idx="18">
                  <c:v>8344.2827209793923</c:v>
                </c:pt>
                <c:pt idx="19">
                  <c:v>7033.9921272978827</c:v>
                </c:pt>
                <c:pt idx="20">
                  <c:v>6692.6273815560444</c:v>
                </c:pt>
                <c:pt idx="21">
                  <c:v>6811.8320000000003</c:v>
                </c:pt>
                <c:pt idx="22">
                  <c:v>7462.2520000000004</c:v>
                </c:pt>
                <c:pt idx="23">
                  <c:v>8228.7360000000008</c:v>
                </c:pt>
                <c:pt idx="24">
                  <c:v>9074.0119999999988</c:v>
                </c:pt>
                <c:pt idx="25">
                  <c:v>10006.183999999999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მომსახურება, მლნ აშშ დოლარი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Sheet1!$F$2:$F$27</c:f>
              <c:numCache>
                <c:formatCode>#,##0.0</c:formatCode>
                <c:ptCount val="26"/>
                <c:pt idx="0">
                  <c:v>93.674999999999997</c:v>
                </c:pt>
                <c:pt idx="1">
                  <c:v>249.53651275529759</c:v>
                </c:pt>
                <c:pt idx="2">
                  <c:v>345.42921140810193</c:v>
                </c:pt>
                <c:pt idx="3">
                  <c:v>225.17507257163598</c:v>
                </c:pt>
                <c:pt idx="4">
                  <c:v>295.17610407952458</c:v>
                </c:pt>
                <c:pt idx="5">
                  <c:v>309.62645734225674</c:v>
                </c:pt>
                <c:pt idx="6">
                  <c:v>364.77999030899571</c:v>
                </c:pt>
                <c:pt idx="7">
                  <c:v>397.29626856874251</c:v>
                </c:pt>
                <c:pt idx="8">
                  <c:v>485.44424452475954</c:v>
                </c:pt>
                <c:pt idx="9">
                  <c:v>631.45240930188572</c:v>
                </c:pt>
                <c:pt idx="10">
                  <c:v>727.26193520837046</c:v>
                </c:pt>
                <c:pt idx="11">
                  <c:v>932.91999767136576</c:v>
                </c:pt>
                <c:pt idx="12">
                  <c:v>1239.4243578927085</c:v>
                </c:pt>
                <c:pt idx="13">
                  <c:v>973.88329182182929</c:v>
                </c:pt>
                <c:pt idx="14">
                  <c:v>1085.3273264608129</c:v>
                </c:pt>
                <c:pt idx="15">
                  <c:v>1260.6922949604075</c:v>
                </c:pt>
                <c:pt idx="16">
                  <c:v>1442.8094739588914</c:v>
                </c:pt>
                <c:pt idx="17">
                  <c:v>1558.5612722983262</c:v>
                </c:pt>
                <c:pt idx="18">
                  <c:v>1730.1163883906183</c:v>
                </c:pt>
                <c:pt idx="19">
                  <c:v>1675.3601023500921</c:v>
                </c:pt>
                <c:pt idx="20">
                  <c:v>1735.4161104850396</c:v>
                </c:pt>
                <c:pt idx="21">
                  <c:v>1812.1096000000002</c:v>
                </c:pt>
                <c:pt idx="22">
                  <c:v>1971.0416</c:v>
                </c:pt>
                <c:pt idx="23">
                  <c:v>2151.5707999999959</c:v>
                </c:pt>
                <c:pt idx="24">
                  <c:v>2348.6504</c:v>
                </c:pt>
                <c:pt idx="25">
                  <c:v>2563.8000000000002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218096"/>
        <c:axId val="21021753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სულ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0.32344210544594199</c:v>
                </c:pt>
                <c:pt idx="1">
                  <c:v>0.40220533077685106</c:v>
                </c:pt>
                <c:pt idx="2">
                  <c:v>0.3765983566223437</c:v>
                </c:pt>
                <c:pt idx="3">
                  <c:v>0.41577263138101789</c:v>
                </c:pt>
                <c:pt idx="4">
                  <c:v>0.43277545072287016</c:v>
                </c:pt>
                <c:pt idx="5">
                  <c:v>0.41104735505109707</c:v>
                </c:pt>
                <c:pt idx="6">
                  <c:v>0.4288649733597702</c:v>
                </c:pt>
                <c:pt idx="7">
                  <c:v>0.46767562925554562</c:v>
                </c:pt>
                <c:pt idx="8">
                  <c:v>0.48642304179298479</c:v>
                </c:pt>
                <c:pt idx="9">
                  <c:v>0.51750211367739674</c:v>
                </c:pt>
                <c:pt idx="10">
                  <c:v>0.56856115103266602</c:v>
                </c:pt>
                <c:pt idx="11">
                  <c:v>0.58166554727096076</c:v>
                </c:pt>
                <c:pt idx="12">
                  <c:v>0.58626070466113245</c:v>
                </c:pt>
                <c:pt idx="13">
                  <c:v>0.48921865634031414</c:v>
                </c:pt>
                <c:pt idx="14">
                  <c:v>0.52736614951602023</c:v>
                </c:pt>
                <c:pt idx="15">
                  <c:v>0.55484355017197584</c:v>
                </c:pt>
                <c:pt idx="16">
                  <c:v>0.57810155154710818</c:v>
                </c:pt>
                <c:pt idx="17">
                  <c:v>0.57600186570692247</c:v>
                </c:pt>
                <c:pt idx="18">
                  <c:v>0.61021490180300764</c:v>
                </c:pt>
                <c:pt idx="19">
                  <c:v>0.62239705834355119</c:v>
                </c:pt>
                <c:pt idx="20">
                  <c:v>0.58802930838636225</c:v>
                </c:pt>
                <c:pt idx="21">
                  <c:v>0.58762798677370198</c:v>
                </c:pt>
                <c:pt idx="22">
                  <c:v>0.59152117253818914</c:v>
                </c:pt>
                <c:pt idx="23">
                  <c:v>0.59617540087590382</c:v>
                </c:pt>
                <c:pt idx="24">
                  <c:v>0.60088024956452124</c:v>
                </c:pt>
                <c:pt idx="25">
                  <c:v>0.60563700856372782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საქონელი,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0.29287245225518499</c:v>
                </c:pt>
                <c:pt idx="1">
                  <c:v>0.33114390824637346</c:v>
                </c:pt>
                <c:pt idx="2">
                  <c:v>0.28083715910097407</c:v>
                </c:pt>
                <c:pt idx="3">
                  <c:v>0.33537340193509774</c:v>
                </c:pt>
                <c:pt idx="4">
                  <c:v>0.33621927082511588</c:v>
                </c:pt>
                <c:pt idx="5">
                  <c:v>0.31488461965125131</c:v>
                </c:pt>
                <c:pt idx="6">
                  <c:v>0.32151521448004705</c:v>
                </c:pt>
                <c:pt idx="7">
                  <c:v>0.36812606399883835</c:v>
                </c:pt>
                <c:pt idx="8">
                  <c:v>0.39171208536735641</c:v>
                </c:pt>
                <c:pt idx="9">
                  <c:v>0.41900954629842901</c:v>
                </c:pt>
                <c:pt idx="10">
                  <c:v>0.47486535158951576</c:v>
                </c:pt>
                <c:pt idx="11">
                  <c:v>0.4899561216467746</c:v>
                </c:pt>
                <c:pt idx="12">
                  <c:v>0.48942373802675354</c:v>
                </c:pt>
                <c:pt idx="13">
                  <c:v>0.39876652765663972</c:v>
                </c:pt>
                <c:pt idx="14">
                  <c:v>0.43411070226220216</c:v>
                </c:pt>
                <c:pt idx="15">
                  <c:v>0.46750595783546661</c:v>
                </c:pt>
                <c:pt idx="16">
                  <c:v>0.48705489970877475</c:v>
                </c:pt>
                <c:pt idx="17">
                  <c:v>0.47943971169459598</c:v>
                </c:pt>
                <c:pt idx="18">
                  <c:v>0.5054202842195501</c:v>
                </c:pt>
                <c:pt idx="19">
                  <c:v>0.50267068009245652</c:v>
                </c:pt>
                <c:pt idx="20">
                  <c:v>0.46694835571036547</c:v>
                </c:pt>
                <c:pt idx="21">
                  <c:v>0.46415239226581495</c:v>
                </c:pt>
                <c:pt idx="22">
                  <c:v>0.46792565141992898</c:v>
                </c:pt>
                <c:pt idx="23">
                  <c:v>0.47260356346134036</c:v>
                </c:pt>
                <c:pt idx="24">
                  <c:v>0.47733132646128634</c:v>
                </c:pt>
                <c:pt idx="25">
                  <c:v>0.48211002853291107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მომსახურება, მშპ-ს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3.056965319075701E-2</c:v>
                </c:pt>
                <c:pt idx="1">
                  <c:v>7.106142253047755E-2</c:v>
                </c:pt>
                <c:pt idx="2">
                  <c:v>9.5761197521369634E-2</c:v>
                </c:pt>
                <c:pt idx="3">
                  <c:v>8.0399229445920178E-2</c:v>
                </c:pt>
                <c:pt idx="4">
                  <c:v>9.6556179897754266E-2</c:v>
                </c:pt>
                <c:pt idx="5">
                  <c:v>9.6162735399845767E-2</c:v>
                </c:pt>
                <c:pt idx="6">
                  <c:v>0.10734975887972316</c:v>
                </c:pt>
                <c:pt idx="7">
                  <c:v>9.9549565256707259E-2</c:v>
                </c:pt>
                <c:pt idx="8">
                  <c:v>9.4710956425628393E-2</c:v>
                </c:pt>
                <c:pt idx="9">
                  <c:v>9.8492567378967638E-2</c:v>
                </c:pt>
                <c:pt idx="10">
                  <c:v>9.3695799443150291E-2</c:v>
                </c:pt>
                <c:pt idx="11">
                  <c:v>9.1709425624186158E-2</c:v>
                </c:pt>
                <c:pt idx="12">
                  <c:v>9.6836966634378907E-2</c:v>
                </c:pt>
                <c:pt idx="13">
                  <c:v>9.0452128683674346E-2</c:v>
                </c:pt>
                <c:pt idx="14">
                  <c:v>9.3255447253818055E-2</c:v>
                </c:pt>
                <c:pt idx="15">
                  <c:v>8.7337592336509215E-2</c:v>
                </c:pt>
                <c:pt idx="16">
                  <c:v>9.1046651838333381E-2</c:v>
                </c:pt>
                <c:pt idx="17">
                  <c:v>9.6562154012326526E-2</c:v>
                </c:pt>
                <c:pt idx="18">
                  <c:v>0.10479461758345752</c:v>
                </c:pt>
                <c:pt idx="19">
                  <c:v>0.11972637825109468</c:v>
                </c:pt>
                <c:pt idx="20">
                  <c:v>0.12108095267599669</c:v>
                </c:pt>
                <c:pt idx="21">
                  <c:v>0.12347559450788702</c:v>
                </c:pt>
                <c:pt idx="22">
                  <c:v>0.12359552111826017</c:v>
                </c:pt>
                <c:pt idx="23">
                  <c:v>0.12357183741456342</c:v>
                </c:pt>
                <c:pt idx="24">
                  <c:v>0.12354892310323491</c:v>
                </c:pt>
                <c:pt idx="25">
                  <c:v>0.12352698003081669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16416"/>
        <c:axId val="210216976"/>
      </c:lineChart>
      <c:catAx>
        <c:axId val="21021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0216976"/>
        <c:crosses val="autoZero"/>
        <c:auto val="1"/>
        <c:lblAlgn val="ctr"/>
        <c:lblOffset val="100"/>
        <c:noMultiLvlLbl val="0"/>
      </c:catAx>
      <c:valAx>
        <c:axId val="2102169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216416"/>
        <c:crosses val="autoZero"/>
        <c:crossBetween val="between"/>
      </c:valAx>
      <c:valAx>
        <c:axId val="21021753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 algn="ctr" rtl="0">
                  <a:defRPr lang="ka-GE" sz="1800" b="1" i="0" u="none" strike="noStrike" kern="1200" baseline="0" smtClean="0">
                    <a:solidFill>
                      <a:prstClr val="black"/>
                    </a:solidFill>
                    <a:latin typeface="LitNusx" pitchFamily="34" charset="0"/>
                    <a:ea typeface="+mn-ea"/>
                    <a:cs typeface="+mn-cs"/>
                  </a:defRPr>
                </a:pPr>
                <a:r>
                  <a:rPr lang="ka-GE" sz="1800" b="1" i="0" u="none" strike="noStrike" kern="1200" baseline="0" smtClean="0">
                    <a:solidFill>
                      <a:prstClr val="black"/>
                    </a:solidFill>
                    <a:latin typeface="LitNusx" pitchFamily="34" charset="0"/>
                    <a:ea typeface="+mn-ea"/>
                    <a:cs typeface="+mn-cs"/>
                  </a:rPr>
                  <a:t>მლნ აშშ დოლარი</a:t>
                </a:r>
              </a:p>
            </c:rich>
          </c:tx>
          <c:layout/>
          <c:overlay val="0"/>
        </c:title>
        <c:numFmt formatCode="#\ 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10218096"/>
        <c:crosses val="max"/>
        <c:crossBetween val="between"/>
      </c:valAx>
      <c:catAx>
        <c:axId val="210218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021753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1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mimdinare angariSis balansi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-0.18585827000187308</c:v>
                </c:pt>
                <c:pt idx="1">
                  <c:v>-0.14632972365721703</c:v>
                </c:pt>
                <c:pt idx="2">
                  <c:v>-8.0289249789228259E-2</c:v>
                </c:pt>
                <c:pt idx="3">
                  <c:v>-9.4278621684378283E-2</c:v>
                </c:pt>
                <c:pt idx="4">
                  <c:v>-5.7811137646169082E-2</c:v>
                </c:pt>
                <c:pt idx="5">
                  <c:v>-6.1519143239470213E-2</c:v>
                </c:pt>
                <c:pt idx="6">
                  <c:v>-6.4593202040788653E-2</c:v>
                </c:pt>
                <c:pt idx="7">
                  <c:v>-9.6760513786473309E-2</c:v>
                </c:pt>
                <c:pt idx="8">
                  <c:v>-6.9508868805093826E-2</c:v>
                </c:pt>
                <c:pt idx="9">
                  <c:v>-0.1107012626382063</c:v>
                </c:pt>
                <c:pt idx="10">
                  <c:v>-0.15144638881809525</c:v>
                </c:pt>
                <c:pt idx="11">
                  <c:v>-0.19752836071242605</c:v>
                </c:pt>
                <c:pt idx="12">
                  <c:v>-0.21980251365997039</c:v>
                </c:pt>
                <c:pt idx="13">
                  <c:v>-0.10544572157297143</c:v>
                </c:pt>
                <c:pt idx="14">
                  <c:v>-0.10266244368553805</c:v>
                </c:pt>
                <c:pt idx="15">
                  <c:v>-0.1276560244906271</c:v>
                </c:pt>
                <c:pt idx="16">
                  <c:v>-0.11715746044829438</c:v>
                </c:pt>
                <c:pt idx="17">
                  <c:v>-5.8089342562232561E-2</c:v>
                </c:pt>
                <c:pt idx="18">
                  <c:v>-0.1071505760600204</c:v>
                </c:pt>
                <c:pt idx="19">
                  <c:v>-0.12010313060848669</c:v>
                </c:pt>
                <c:pt idx="20">
                  <c:v>-0.13324794644596225</c:v>
                </c:pt>
                <c:pt idx="21">
                  <c:v>-0.11540620291329722</c:v>
                </c:pt>
                <c:pt idx="22">
                  <c:v>-0.10096890071233938</c:v>
                </c:pt>
                <c:pt idx="23">
                  <c:v>-8.6697491508197444E-2</c:v>
                </c:pt>
                <c:pt idx="24">
                  <c:v>-7.2550667543347477E-2</c:v>
                </c:pt>
                <c:pt idx="25">
                  <c:v>-5.9009432916822799E-2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mab transferebis gareSe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-0.21330911694182608</c:v>
                </c:pt>
                <c:pt idx="1">
                  <c:v>-0.20224622534461445</c:v>
                </c:pt>
                <c:pt idx="2">
                  <c:v>-0.13802943583910288</c:v>
                </c:pt>
                <c:pt idx="3">
                  <c:v>-0.16417457170905442</c:v>
                </c:pt>
                <c:pt idx="4">
                  <c:v>-0.13952458978795115</c:v>
                </c:pt>
                <c:pt idx="5">
                  <c:v>-0.13250610450361952</c:v>
                </c:pt>
                <c:pt idx="6">
                  <c:v>-0.12828595056331393</c:v>
                </c:pt>
                <c:pt idx="7">
                  <c:v>-0.14225171259614572</c:v>
                </c:pt>
                <c:pt idx="8">
                  <c:v>-0.15071938265948859</c:v>
                </c:pt>
                <c:pt idx="9">
                  <c:v>-0.16670316803015953</c:v>
                </c:pt>
                <c:pt idx="10">
                  <c:v>-0.21894792477676212</c:v>
                </c:pt>
                <c:pt idx="11">
                  <c:v>-0.26520586633414134</c:v>
                </c:pt>
                <c:pt idx="12">
                  <c:v>-0.3026493133363003</c:v>
                </c:pt>
                <c:pt idx="13">
                  <c:v>-0.19530533937599456</c:v>
                </c:pt>
                <c:pt idx="14">
                  <c:v>-0.19704754138164615</c:v>
                </c:pt>
                <c:pt idx="15">
                  <c:v>-0.21970313462193553</c:v>
                </c:pt>
                <c:pt idx="16">
                  <c:v>-0.20598171840574078</c:v>
                </c:pt>
                <c:pt idx="17">
                  <c:v>-0.14889428090212922</c:v>
                </c:pt>
                <c:pt idx="18">
                  <c:v>-0.19400222018457233</c:v>
                </c:pt>
                <c:pt idx="19">
                  <c:v>-0.20010985005883003</c:v>
                </c:pt>
                <c:pt idx="20">
                  <c:v>-0.21072514763783912</c:v>
                </c:pt>
                <c:pt idx="21">
                  <c:v>-0.19007539214553562</c:v>
                </c:pt>
                <c:pt idx="22">
                  <c:v>-0.1756157090391833</c:v>
                </c:pt>
                <c:pt idx="23">
                  <c:v>-0.16013002442409016</c:v>
                </c:pt>
                <c:pt idx="24">
                  <c:v>-0.14444230941448885</c:v>
                </c:pt>
                <c:pt idx="25">
                  <c:v>-0.12902027368853156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saqonliT vaWrobis balansi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-0.19171928917781111</c:v>
                </c:pt>
                <c:pt idx="1">
                  <c:v>-0.22392720010027573</c:v>
                </c:pt>
                <c:pt idx="2">
                  <c:v>-0.19642914260804353</c:v>
                </c:pt>
                <c:pt idx="3">
                  <c:v>-0.21363401243596911</c:v>
                </c:pt>
                <c:pt idx="4">
                  <c:v>-0.17292171705262044</c:v>
                </c:pt>
                <c:pt idx="5">
                  <c:v>-0.15740465302169329</c:v>
                </c:pt>
                <c:pt idx="6">
                  <c:v>-0.14396231050795102</c:v>
                </c:pt>
                <c:pt idx="7">
                  <c:v>-0.16001587654513894</c:v>
                </c:pt>
                <c:pt idx="8">
                  <c:v>-0.17863938337694893</c:v>
                </c:pt>
                <c:pt idx="9">
                  <c:v>-0.1893419978093728</c:v>
                </c:pt>
                <c:pt idx="10">
                  <c:v>-0.26016075426313667</c:v>
                </c:pt>
                <c:pt idx="11">
                  <c:v>-0.28467013580659351</c:v>
                </c:pt>
                <c:pt idx="12">
                  <c:v>-0.29972425759930699</c:v>
                </c:pt>
                <c:pt idx="13">
                  <c:v>-0.2228929236717945</c:v>
                </c:pt>
                <c:pt idx="14">
                  <c:v>-0.22254898871271464</c:v>
                </c:pt>
                <c:pt idx="15">
                  <c:v>-0.24204291547458395</c:v>
                </c:pt>
                <c:pt idx="16">
                  <c:v>-0.26604550251088427</c:v>
                </c:pt>
                <c:pt idx="17">
                  <c:v>-0.21638945449746136</c:v>
                </c:pt>
                <c:pt idx="18">
                  <c:v>-0.25869557803729815</c:v>
                </c:pt>
                <c:pt idx="19">
                  <c:v>-0.28117324893471995</c:v>
                </c:pt>
                <c:pt idx="20">
                  <c:v>-0.2648464834035324</c:v>
                </c:pt>
                <c:pt idx="21">
                  <c:v>-0.25310303611393647</c:v>
                </c:pt>
                <c:pt idx="22">
                  <c:v>-0.25114814743191011</c:v>
                </c:pt>
                <c:pt idx="23">
                  <c:v>-0.25017486720556736</c:v>
                </c:pt>
                <c:pt idx="24">
                  <c:v>-0.2491041290862116</c:v>
                </c:pt>
                <c:pt idx="25">
                  <c:v>-0.24793317073781804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momsaxurebis balansi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1.4143461641712408E-3</c:v>
                </c:pt>
                <c:pt idx="1">
                  <c:v>-1.4610573399449107E-2</c:v>
                </c:pt>
                <c:pt idx="2">
                  <c:v>5.4929927518077952E-3</c:v>
                </c:pt>
                <c:pt idx="3">
                  <c:v>-3.0022149235694896E-3</c:v>
                </c:pt>
                <c:pt idx="4">
                  <c:v>2.1196265204156E-2</c:v>
                </c:pt>
                <c:pt idx="5">
                  <c:v>1.868840844173885E-2</c:v>
                </c:pt>
                <c:pt idx="6">
                  <c:v>1.2654038913328744E-2</c:v>
                </c:pt>
                <c:pt idx="7">
                  <c:v>1.5421624064657607E-2</c:v>
                </c:pt>
                <c:pt idx="8">
                  <c:v>1.3524012480992316E-2</c:v>
                </c:pt>
                <c:pt idx="9">
                  <c:v>1.3038340821423997E-2</c:v>
                </c:pt>
                <c:pt idx="10">
                  <c:v>2.0333024076873291E-2</c:v>
                </c:pt>
                <c:pt idx="11">
                  <c:v>1.5845506636209442E-2</c:v>
                </c:pt>
                <c:pt idx="12">
                  <c:v>1.643058030534049E-3</c:v>
                </c:pt>
                <c:pt idx="13">
                  <c:v>3.155297788968868E-2</c:v>
                </c:pt>
                <c:pt idx="14">
                  <c:v>4.4117052972268429E-2</c:v>
                </c:pt>
                <c:pt idx="15">
                  <c:v>5.178249959492167E-2</c:v>
                </c:pt>
                <c:pt idx="16">
                  <c:v>6.9467922419991723E-2</c:v>
                </c:pt>
                <c:pt idx="17">
                  <c:v>8.7077341296657632E-2</c:v>
                </c:pt>
                <c:pt idx="18">
                  <c:v>7.805603047316656E-2</c:v>
                </c:pt>
                <c:pt idx="19">
                  <c:v>0.10417757482471678</c:v>
                </c:pt>
                <c:pt idx="20">
                  <c:v>0.11258494031326417</c:v>
                </c:pt>
                <c:pt idx="21">
                  <c:v>0.12126935809193615</c:v>
                </c:pt>
                <c:pt idx="22">
                  <c:v>0.12490406343146954</c:v>
                </c:pt>
                <c:pt idx="23">
                  <c:v>0.13042170179728391</c:v>
                </c:pt>
                <c:pt idx="24">
                  <c:v>0.1360600583645929</c:v>
                </c:pt>
                <c:pt idx="25">
                  <c:v>0.14182157727928429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0222016"/>
        <c:axId val="210222576"/>
      </c:lineChart>
      <c:catAx>
        <c:axId val="210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10222576"/>
        <c:crosses val="autoZero"/>
        <c:auto val="1"/>
        <c:lblAlgn val="ctr"/>
        <c:lblOffset val="100"/>
        <c:noMultiLvlLbl val="0"/>
      </c:catAx>
      <c:valAx>
        <c:axId val="210222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2102220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kapitalis Semodineba aSS dolari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</c:formatCode>
                <c:ptCount val="26"/>
                <c:pt idx="0">
                  <c:v>463.92800000000005</c:v>
                </c:pt>
                <c:pt idx="1">
                  <c:v>369.9457358942899</c:v>
                </c:pt>
                <c:pt idx="2">
                  <c:v>101.01889530519057</c:v>
                </c:pt>
                <c:pt idx="3">
                  <c:v>211.74725052761013</c:v>
                </c:pt>
                <c:pt idx="4">
                  <c:v>189.93096016092716</c:v>
                </c:pt>
                <c:pt idx="5">
                  <c:v>211.48041338223578</c:v>
                </c:pt>
                <c:pt idx="6">
                  <c:v>172.89101572613285</c:v>
                </c:pt>
                <c:pt idx="7">
                  <c:v>350.66533355046573</c:v>
                </c:pt>
                <c:pt idx="8">
                  <c:v>551.57008297984794</c:v>
                </c:pt>
                <c:pt idx="9">
                  <c:v>681.02440729150283</c:v>
                </c:pt>
                <c:pt idx="10">
                  <c:v>1470.7190143715588</c:v>
                </c:pt>
                <c:pt idx="11">
                  <c:v>1925.8698827753453</c:v>
                </c:pt>
                <c:pt idx="12">
                  <c:v>1794.4705806946959</c:v>
                </c:pt>
                <c:pt idx="13">
                  <c:v>1154.2168568662805</c:v>
                </c:pt>
                <c:pt idx="14">
                  <c:v>927.00801191049914</c:v>
                </c:pt>
                <c:pt idx="15">
                  <c:v>1375.2769295463618</c:v>
                </c:pt>
                <c:pt idx="16">
                  <c:v>1543.2855027806086</c:v>
                </c:pt>
                <c:pt idx="17">
                  <c:v>956.19092862830382</c:v>
                </c:pt>
                <c:pt idx="18">
                  <c:v>1296.7123017940244</c:v>
                </c:pt>
                <c:pt idx="19">
                  <c:v>1807.6320890021661</c:v>
                </c:pt>
                <c:pt idx="20">
                  <c:v>1522.1018956800972</c:v>
                </c:pt>
                <c:pt idx="21">
                  <c:v>1326.5347999999999</c:v>
                </c:pt>
                <c:pt idx="22">
                  <c:v>1286.4875999999999</c:v>
                </c:pt>
                <c:pt idx="23">
                  <c:v>1154.5239999999999</c:v>
                </c:pt>
                <c:pt idx="24">
                  <c:v>935.976</c:v>
                </c:pt>
                <c:pt idx="25">
                  <c:v>883.6508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pirdapiri ucxouri investiciebi aSS dlari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</c:formatCode>
                <c:ptCount val="26"/>
                <c:pt idx="0">
                  <c:v>237.185</c:v>
                </c:pt>
                <c:pt idx="1">
                  <c:v>242.58600000000001</c:v>
                </c:pt>
                <c:pt idx="2">
                  <c:v>265.33176951288954</c:v>
                </c:pt>
                <c:pt idx="3">
                  <c:v>81.239320000000006</c:v>
                </c:pt>
                <c:pt idx="4">
                  <c:v>128.06789534000001</c:v>
                </c:pt>
                <c:pt idx="5">
                  <c:v>105.77943548999995</c:v>
                </c:pt>
                <c:pt idx="6">
                  <c:v>156.11946045999997</c:v>
                </c:pt>
                <c:pt idx="7">
                  <c:v>330.88659078000001</c:v>
                </c:pt>
                <c:pt idx="8">
                  <c:v>482.75894001</c:v>
                </c:pt>
                <c:pt idx="9">
                  <c:v>542.22962533999998</c:v>
                </c:pt>
                <c:pt idx="10">
                  <c:v>1183.45879476</c:v>
                </c:pt>
                <c:pt idx="11">
                  <c:v>1676.3485586900001</c:v>
                </c:pt>
                <c:pt idx="12">
                  <c:v>1417.6989949400001</c:v>
                </c:pt>
                <c:pt idx="13">
                  <c:v>677.42122291999999</c:v>
                </c:pt>
                <c:pt idx="14">
                  <c:v>678.68943651000006</c:v>
                </c:pt>
                <c:pt idx="15">
                  <c:v>901.61709160999999</c:v>
                </c:pt>
                <c:pt idx="16">
                  <c:v>614.33337571999994</c:v>
                </c:pt>
                <c:pt idx="17">
                  <c:v>830.01285987000006</c:v>
                </c:pt>
                <c:pt idx="18">
                  <c:v>1356.3897866</c:v>
                </c:pt>
                <c:pt idx="19">
                  <c:v>1266.81598932</c:v>
                </c:pt>
                <c:pt idx="20">
                  <c:v>1429.6295282599999</c:v>
                </c:pt>
                <c:pt idx="21">
                  <c:v>1245.9437345993913</c:v>
                </c:pt>
                <c:pt idx="22">
                  <c:v>1208.3295250601852</c:v>
                </c:pt>
                <c:pt idx="23">
                  <c:v>1084.383119270318</c:v>
                </c:pt>
                <c:pt idx="24">
                  <c:v>879.11258184511996</c:v>
                </c:pt>
                <c:pt idx="25">
                  <c:v>829.96629853490447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0226496"/>
        <c:axId val="210227056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kapitalis Semodineba mSp-s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0.15139704366673626</c:v>
                </c:pt>
                <c:pt idx="1">
                  <c:v>0.10535079600760543</c:v>
                </c:pt>
                <c:pt idx="2">
                  <c:v>2.8004841707732944E-2</c:v>
                </c:pt>
                <c:pt idx="3">
                  <c:v>7.5604797570548332E-2</c:v>
                </c:pt>
                <c:pt idx="4">
                  <c:v>6.2129039932415725E-2</c:v>
                </c:pt>
                <c:pt idx="5">
                  <c:v>6.5680869809669473E-2</c:v>
                </c:pt>
                <c:pt idx="6">
                  <c:v>5.0879459794242694E-2</c:v>
                </c:pt>
                <c:pt idx="7">
                  <c:v>8.7865364634067827E-2</c:v>
                </c:pt>
                <c:pt idx="8">
                  <c:v>0.10761221434590554</c:v>
                </c:pt>
                <c:pt idx="9">
                  <c:v>0.10622469933409046</c:v>
                </c:pt>
                <c:pt idx="10">
                  <c:v>0.18947807816767367</c:v>
                </c:pt>
                <c:pt idx="11">
                  <c:v>0.18932000730727469</c:v>
                </c:pt>
                <c:pt idx="12">
                  <c:v>0.14020306010812594</c:v>
                </c:pt>
                <c:pt idx="13">
                  <c:v>0.107201111819911</c:v>
                </c:pt>
                <c:pt idx="14">
                  <c:v>7.9652050262559781E-2</c:v>
                </c:pt>
                <c:pt idx="15">
                  <c:v>9.5275727711414668E-2</c:v>
                </c:pt>
                <c:pt idx="16">
                  <c:v>9.7387063499984203E-2</c:v>
                </c:pt>
                <c:pt idx="17">
                  <c:v>5.9241723348636123E-2</c:v>
                </c:pt>
                <c:pt idx="18">
                  <c:v>7.8542964331246717E-2</c:v>
                </c:pt>
                <c:pt idx="19">
                  <c:v>0.12917894064870436</c:v>
                </c:pt>
                <c:pt idx="20">
                  <c:v>0.10619790059882327</c:v>
                </c:pt>
                <c:pt idx="21">
                  <c:v>9.0388943949858747E-2</c:v>
                </c:pt>
                <c:pt idx="22">
                  <c:v>8.0670091049412571E-2</c:v>
                </c:pt>
                <c:pt idx="23">
                  <c:v>6.630813730099501E-2</c:v>
                </c:pt>
                <c:pt idx="24">
                  <c:v>4.9236287721013482E-2</c:v>
                </c:pt>
                <c:pt idx="25">
                  <c:v>4.2575362635858954E-2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pirdapiri ucxouri investiciebi mSp-s %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7.7402329245259693E-2</c:v>
                </c:pt>
                <c:pt idx="1">
                  <c:v>6.9082099672054725E-2</c:v>
                </c:pt>
                <c:pt idx="2">
                  <c:v>7.3556280563081486E-2</c:v>
                </c:pt>
                <c:pt idx="3">
                  <c:v>2.9006668696121375E-2</c:v>
                </c:pt>
                <c:pt idx="4">
                  <c:v>4.1892777127528938E-2</c:v>
                </c:pt>
                <c:pt idx="5">
                  <c:v>3.2852618452194775E-2</c:v>
                </c:pt>
                <c:pt idx="6">
                  <c:v>4.5943820609833964E-2</c:v>
                </c:pt>
                <c:pt idx="7">
                  <c:v>8.2909452887860668E-2</c:v>
                </c:pt>
                <c:pt idx="8">
                  <c:v>9.4187049176226501E-2</c:v>
                </c:pt>
                <c:pt idx="9">
                  <c:v>8.4575792446046558E-2</c:v>
                </c:pt>
                <c:pt idx="10">
                  <c:v>0.15246929959464361</c:v>
                </c:pt>
                <c:pt idx="11">
                  <c:v>0.16479115449034276</c:v>
                </c:pt>
                <c:pt idx="12">
                  <c:v>0.11076567068926486</c:v>
                </c:pt>
                <c:pt idx="13">
                  <c:v>6.2917386655219384E-2</c:v>
                </c:pt>
                <c:pt idx="14">
                  <c:v>5.831557485479661E-2</c:v>
                </c:pt>
                <c:pt idx="15">
                  <c:v>6.2461765099576724E-2</c:v>
                </c:pt>
                <c:pt idx="16">
                  <c:v>3.8766724215064677E-2</c:v>
                </c:pt>
                <c:pt idx="17">
                  <c:v>5.142424043989547E-2</c:v>
                </c:pt>
                <c:pt idx="18">
                  <c:v>8.2157680220044396E-2</c:v>
                </c:pt>
                <c:pt idx="19">
                  <c:v>9.0530561220304742E-2</c:v>
                </c:pt>
                <c:pt idx="20">
                  <c:v>9.974605180257072E-2</c:v>
                </c:pt>
                <c:pt idx="21">
                  <c:v>8.4897537849276228E-2</c:v>
                </c:pt>
                <c:pt idx="22">
                  <c:v>7.5769135127535303E-2</c:v>
                </c:pt>
                <c:pt idx="23">
                  <c:v>6.2279714202093245E-2</c:v>
                </c:pt>
                <c:pt idx="24">
                  <c:v>4.624503194407692E-2</c:v>
                </c:pt>
                <c:pt idx="25">
                  <c:v>3.9988778526161159E-2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28176"/>
        <c:axId val="210227616"/>
      </c:lineChart>
      <c:catAx>
        <c:axId val="210226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0227056"/>
        <c:crosses val="autoZero"/>
        <c:auto val="1"/>
        <c:lblAlgn val="ctr"/>
        <c:lblOffset val="100"/>
        <c:noMultiLvlLbl val="0"/>
      </c:catAx>
      <c:valAx>
        <c:axId val="2102270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mln aSS dolari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" sourceLinked="1"/>
        <c:majorTickMark val="out"/>
        <c:minorTickMark val="none"/>
        <c:tickLblPos val="nextTo"/>
        <c:crossAx val="210226496"/>
        <c:crosses val="autoZero"/>
        <c:crossBetween val="between"/>
      </c:valAx>
      <c:valAx>
        <c:axId val="21022761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10228176"/>
        <c:crosses val="max"/>
        <c:crossBetween val="between"/>
      </c:valAx>
      <c:catAx>
        <c:axId val="210228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1022761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2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mSp-s zrda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0.10496298396815851</c:v>
                </c:pt>
                <c:pt idx="1">
                  <c:v>0.10519039598065394</c:v>
                </c:pt>
                <c:pt idx="2">
                  <c:v>3.1049044635232725E-2</c:v>
                </c:pt>
                <c:pt idx="3">
                  <c:v>2.8692566559259891E-2</c:v>
                </c:pt>
                <c:pt idx="4">
                  <c:v>1.8383411466728949E-2</c:v>
                </c:pt>
                <c:pt idx="5">
                  <c:v>4.8054517419090503E-2</c:v>
                </c:pt>
                <c:pt idx="6">
                  <c:v>5.4738393934931073E-2</c:v>
                </c:pt>
                <c:pt idx="7">
                  <c:v>0.11058101011804911</c:v>
                </c:pt>
                <c:pt idx="8">
                  <c:v>5.8596286839141642E-2</c:v>
                </c:pt>
                <c:pt idx="9">
                  <c:v>9.5930863048882209E-2</c:v>
                </c:pt>
                <c:pt idx="10">
                  <c:v>9.3839591366024599E-2</c:v>
                </c:pt>
                <c:pt idx="11">
                  <c:v>0.12337855415763532</c:v>
                </c:pt>
                <c:pt idx="12">
                  <c:v>2.3140470783381106E-2</c:v>
                </c:pt>
                <c:pt idx="13">
                  <c:v>-3.775773961108575E-2</c:v>
                </c:pt>
                <c:pt idx="14">
                  <c:v>6.2530275808480029E-2</c:v>
                </c:pt>
                <c:pt idx="15">
                  <c:v>7.1735484955221196E-2</c:v>
                </c:pt>
                <c:pt idx="16">
                  <c:v>6.4005183016554223E-2</c:v>
                </c:pt>
                <c:pt idx="17">
                  <c:v>3.3199310024192075E-2</c:v>
                </c:pt>
                <c:pt idx="18">
                  <c:v>4.6233315255198359E-2</c:v>
                </c:pt>
                <c:pt idx="19">
                  <c:v>2.8794005159750835E-2</c:v>
                </c:pt>
                <c:pt idx="20">
                  <c:v>2.7440124524009235E-2</c:v>
                </c:pt>
                <c:pt idx="21">
                  <c:v>4.0000539990804551E-2</c:v>
                </c:pt>
                <c:pt idx="22">
                  <c:v>5.5000162848948486E-2</c:v>
                </c:pt>
                <c:pt idx="23">
                  <c:v>5.9999871534452742E-2</c:v>
                </c:pt>
                <c:pt idx="24">
                  <c:v>6.0000349990404045E-2</c:v>
                </c:pt>
                <c:pt idx="25">
                  <c:v>5.9999562247689875E-2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30976"/>
        <c:axId val="210231536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pirdapiri ucxouri investiciebi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7.7402329245259693E-2</c:v>
                </c:pt>
                <c:pt idx="1">
                  <c:v>6.9082099672054725E-2</c:v>
                </c:pt>
                <c:pt idx="2">
                  <c:v>7.3556280563081486E-2</c:v>
                </c:pt>
                <c:pt idx="3">
                  <c:v>2.9006668696121375E-2</c:v>
                </c:pt>
                <c:pt idx="4">
                  <c:v>4.1892777127528938E-2</c:v>
                </c:pt>
                <c:pt idx="5">
                  <c:v>3.2852618452194775E-2</c:v>
                </c:pt>
                <c:pt idx="6">
                  <c:v>4.5943820609833964E-2</c:v>
                </c:pt>
                <c:pt idx="7">
                  <c:v>8.2909452887860668E-2</c:v>
                </c:pt>
                <c:pt idx="8">
                  <c:v>9.4187049176226501E-2</c:v>
                </c:pt>
                <c:pt idx="9">
                  <c:v>8.4575792446046558E-2</c:v>
                </c:pt>
                <c:pt idx="10">
                  <c:v>0.15246929959464361</c:v>
                </c:pt>
                <c:pt idx="11">
                  <c:v>0.16479115449034276</c:v>
                </c:pt>
                <c:pt idx="12">
                  <c:v>0.11076567068926486</c:v>
                </c:pt>
                <c:pt idx="13">
                  <c:v>6.2917386655219384E-2</c:v>
                </c:pt>
                <c:pt idx="14">
                  <c:v>5.831557485479661E-2</c:v>
                </c:pt>
                <c:pt idx="15">
                  <c:v>6.2461765099576724E-2</c:v>
                </c:pt>
                <c:pt idx="16">
                  <c:v>3.8766724215064677E-2</c:v>
                </c:pt>
                <c:pt idx="17">
                  <c:v>5.142424043989547E-2</c:v>
                </c:pt>
                <c:pt idx="18">
                  <c:v>8.2157680220044396E-2</c:v>
                </c:pt>
                <c:pt idx="19">
                  <c:v>9.0530561220304742E-2</c:v>
                </c:pt>
                <c:pt idx="20">
                  <c:v>9.974605180257072E-2</c:v>
                </c:pt>
                <c:pt idx="21">
                  <c:v>8.4897537849276228E-2</c:v>
                </c:pt>
                <c:pt idx="22">
                  <c:v>7.5769135127535303E-2</c:v>
                </c:pt>
                <c:pt idx="23">
                  <c:v>6.2279714202093245E-2</c:v>
                </c:pt>
                <c:pt idx="24">
                  <c:v>4.624503194407692E-2</c:v>
                </c:pt>
                <c:pt idx="25">
                  <c:v>3.9988778526161159E-2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32656"/>
        <c:axId val="210232096"/>
      </c:lineChart>
      <c:catAx>
        <c:axId val="21023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210231536"/>
        <c:crosses val="autoZero"/>
        <c:auto val="1"/>
        <c:lblAlgn val="ctr"/>
        <c:lblOffset val="100"/>
        <c:noMultiLvlLbl val="0"/>
      </c:catAx>
      <c:valAx>
        <c:axId val="210231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zrda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10230976"/>
        <c:crosses val="autoZero"/>
        <c:crossBetween val="between"/>
      </c:valAx>
      <c:valAx>
        <c:axId val="21023209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10232656"/>
        <c:crosses val="max"/>
        <c:crossBetween val="between"/>
      </c:valAx>
      <c:catAx>
        <c:axId val="2102326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1023209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kerZo danazogi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7.6249322212639303E-2</c:v>
                </c:pt>
                <c:pt idx="1">
                  <c:v>0.10750239023162056</c:v>
                </c:pt>
                <c:pt idx="2">
                  <c:v>0.247114556804268</c:v>
                </c:pt>
                <c:pt idx="3">
                  <c:v>0.2280842337205419</c:v>
                </c:pt>
                <c:pt idx="4">
                  <c:v>0.23092851281439913</c:v>
                </c:pt>
                <c:pt idx="5">
                  <c:v>0.24986548335605213</c:v>
                </c:pt>
                <c:pt idx="6">
                  <c:v>0.22438602124205623</c:v>
                </c:pt>
                <c:pt idx="7">
                  <c:v>0.2256022602811254</c:v>
                </c:pt>
                <c:pt idx="8">
                  <c:v>0.22003883332940702</c:v>
                </c:pt>
                <c:pt idx="9">
                  <c:v>0.23988907771776632</c:v>
                </c:pt>
                <c:pt idx="10">
                  <c:v>0.17545540370840529</c:v>
                </c:pt>
                <c:pt idx="11">
                  <c:v>0.1669813602042492</c:v>
                </c:pt>
                <c:pt idx="12">
                  <c:v>9.5667042420613094E-2</c:v>
                </c:pt>
                <c:pt idx="13">
                  <c:v>0.103787892491913</c:v>
                </c:pt>
                <c:pt idx="14">
                  <c:v>0.16899253204848125</c:v>
                </c:pt>
                <c:pt idx="15">
                  <c:v>0.15808782044068742</c:v>
                </c:pt>
                <c:pt idx="16">
                  <c:v>0.18893201245432192</c:v>
                </c:pt>
                <c:pt idx="17">
                  <c:v>0.20561006417232364</c:v>
                </c:pt>
                <c:pt idx="18">
                  <c:v>0.21474018485860258</c:v>
                </c:pt>
                <c:pt idx="19">
                  <c:v>0.22241702077872116</c:v>
                </c:pt>
                <c:pt idx="20">
                  <c:v>0.21597960639585065</c:v>
                </c:pt>
                <c:pt idx="21">
                  <c:v>0.22246037306834718</c:v>
                </c:pt>
                <c:pt idx="22">
                  <c:v>0.25460370744625777</c:v>
                </c:pt>
                <c:pt idx="23">
                  <c:v>0.27438321504559798</c:v>
                </c:pt>
                <c:pt idx="24">
                  <c:v>0.29150967463153471</c:v>
                </c:pt>
                <c:pt idx="25">
                  <c:v>0.30900190701219665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mTavrobis danazogi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-4.8314356520907008E-2</c:v>
                </c:pt>
                <c:pt idx="1">
                  <c:v>-5.9351290403851828E-2</c:v>
                </c:pt>
                <c:pt idx="2">
                  <c:v>-3.9150208600614085E-2</c:v>
                </c:pt>
                <c:pt idx="3">
                  <c:v>-4.926089969780293E-2</c:v>
                </c:pt>
                <c:pt idx="4">
                  <c:v>-1.3225066726092024E-2</c:v>
                </c:pt>
                <c:pt idx="5">
                  <c:v>2.66601813594519E-3</c:v>
                </c:pt>
                <c:pt idx="6">
                  <c:v>6.574167791629882E-3</c:v>
                </c:pt>
                <c:pt idx="7">
                  <c:v>1.2924932089269991E-2</c:v>
                </c:pt>
                <c:pt idx="8">
                  <c:v>7.2836164337360898E-2</c:v>
                </c:pt>
                <c:pt idx="9">
                  <c:v>4.1081005480137239E-2</c:v>
                </c:pt>
                <c:pt idx="10">
                  <c:v>4.542795854382272E-2</c:v>
                </c:pt>
                <c:pt idx="11">
                  <c:v>4.2276453984707363E-2</c:v>
                </c:pt>
                <c:pt idx="12">
                  <c:v>2.4024147596298982E-2</c:v>
                </c:pt>
                <c:pt idx="13">
                  <c:v>3.0698516060352231E-3</c:v>
                </c:pt>
                <c:pt idx="14">
                  <c:v>1.8454118445158436E-2</c:v>
                </c:pt>
                <c:pt idx="15">
                  <c:v>5.2617747730096621E-2</c:v>
                </c:pt>
                <c:pt idx="16">
                  <c:v>5.6636847269056517E-2</c:v>
                </c:pt>
                <c:pt idx="17">
                  <c:v>3.5933384917430401E-2</c:v>
                </c:pt>
                <c:pt idx="18">
                  <c:v>2.5711602303895784E-2</c:v>
                </c:pt>
                <c:pt idx="19">
                  <c:v>3.4016049911968826E-2</c:v>
                </c:pt>
                <c:pt idx="20">
                  <c:v>2.601138319136587E-2</c:v>
                </c:pt>
                <c:pt idx="21">
                  <c:v>3.9139123530569177E-2</c:v>
                </c:pt>
                <c:pt idx="22">
                  <c:v>4.41698871681361E-2</c:v>
                </c:pt>
                <c:pt idx="23">
                  <c:v>5.3321087019623473E-2</c:v>
                </c:pt>
                <c:pt idx="24">
                  <c:v>6.1862563099814367E-2</c:v>
                </c:pt>
                <c:pt idx="25">
                  <c:v>6.7877685259152262E-2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mimdinare angariSis deficiti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0.18585827000187308</c:v>
                </c:pt>
                <c:pt idx="1">
                  <c:v>0.14632972365721703</c:v>
                </c:pt>
                <c:pt idx="2">
                  <c:v>8.0289249789228259E-2</c:v>
                </c:pt>
                <c:pt idx="3">
                  <c:v>9.4278621684378283E-2</c:v>
                </c:pt>
                <c:pt idx="4">
                  <c:v>5.7811137646169082E-2</c:v>
                </c:pt>
                <c:pt idx="5">
                  <c:v>6.1519143239470213E-2</c:v>
                </c:pt>
                <c:pt idx="6">
                  <c:v>6.4593202040788653E-2</c:v>
                </c:pt>
                <c:pt idx="7">
                  <c:v>9.6760513786473309E-2</c:v>
                </c:pt>
                <c:pt idx="8">
                  <c:v>6.9508868805093826E-2</c:v>
                </c:pt>
                <c:pt idx="9">
                  <c:v>0.1107012626382063</c:v>
                </c:pt>
                <c:pt idx="10">
                  <c:v>0.15144638881809525</c:v>
                </c:pt>
                <c:pt idx="11">
                  <c:v>0.19752836071242605</c:v>
                </c:pt>
                <c:pt idx="12">
                  <c:v>0.21980251365997039</c:v>
                </c:pt>
                <c:pt idx="13">
                  <c:v>0.10544572157297143</c:v>
                </c:pt>
                <c:pt idx="14">
                  <c:v>0.10266244368553805</c:v>
                </c:pt>
                <c:pt idx="15">
                  <c:v>0.1276560244906271</c:v>
                </c:pt>
                <c:pt idx="16">
                  <c:v>0.11715746044829438</c:v>
                </c:pt>
                <c:pt idx="17">
                  <c:v>5.8089342562232561E-2</c:v>
                </c:pt>
                <c:pt idx="18">
                  <c:v>0.1071505760600204</c:v>
                </c:pt>
                <c:pt idx="19">
                  <c:v>0.12010313060848669</c:v>
                </c:pt>
                <c:pt idx="20">
                  <c:v>0.13324794644596225</c:v>
                </c:pt>
                <c:pt idx="21">
                  <c:v>0.11540620291329722</c:v>
                </c:pt>
                <c:pt idx="22">
                  <c:v>0.10096890071233938</c:v>
                </c:pt>
                <c:pt idx="23">
                  <c:v>8.6697491508197444E-2</c:v>
                </c:pt>
                <c:pt idx="24">
                  <c:v>7.2550667543347477E-2</c:v>
                </c:pt>
                <c:pt idx="25">
                  <c:v>5.9009432916822799E-2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236576"/>
        <c:axId val="21023713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investiciebi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0.21376920748566927</c:v>
                </c:pt>
                <c:pt idx="1">
                  <c:v>0.1944879247671453</c:v>
                </c:pt>
                <c:pt idx="2">
                  <c:v>0.28826158758066373</c:v>
                </c:pt>
                <c:pt idx="3">
                  <c:v>0.27312118695682353</c:v>
                </c:pt>
                <c:pt idx="4">
                  <c:v>0.27549625320670246</c:v>
                </c:pt>
                <c:pt idx="5">
                  <c:v>0.31405071060953349</c:v>
                </c:pt>
                <c:pt idx="6">
                  <c:v>0.29555264689486305</c:v>
                </c:pt>
                <c:pt idx="7">
                  <c:v>0.33529935308686959</c:v>
                </c:pt>
                <c:pt idx="8">
                  <c:v>0.36239283298219127</c:v>
                </c:pt>
                <c:pt idx="9">
                  <c:v>0.39168403434220844</c:v>
                </c:pt>
                <c:pt idx="10">
                  <c:v>0.37232377910683134</c:v>
                </c:pt>
                <c:pt idx="11">
                  <c:v>0.40677883933719683</c:v>
                </c:pt>
                <c:pt idx="12">
                  <c:v>0.3395000406558662</c:v>
                </c:pt>
                <c:pt idx="13">
                  <c:v>0.21230176324566369</c:v>
                </c:pt>
                <c:pt idx="14">
                  <c:v>0.29011614584572554</c:v>
                </c:pt>
                <c:pt idx="15">
                  <c:v>0.33836118582428681</c:v>
                </c:pt>
                <c:pt idx="16">
                  <c:v>0.3627265189835947</c:v>
                </c:pt>
                <c:pt idx="17">
                  <c:v>0.29963622469780488</c:v>
                </c:pt>
                <c:pt idx="18">
                  <c:v>0.34760290293966545</c:v>
                </c:pt>
                <c:pt idx="19">
                  <c:v>0.3765373692870071</c:v>
                </c:pt>
                <c:pt idx="20">
                  <c:v>0.37524090150344169</c:v>
                </c:pt>
                <c:pt idx="21">
                  <c:v>0.37700569951221374</c:v>
                </c:pt>
                <c:pt idx="22">
                  <c:v>0.39974249532673317</c:v>
                </c:pt>
                <c:pt idx="23">
                  <c:v>0.41440179357341916</c:v>
                </c:pt>
                <c:pt idx="24">
                  <c:v>0.42592290527469673</c:v>
                </c:pt>
                <c:pt idx="25">
                  <c:v>0.43588902518817163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236576"/>
        <c:axId val="210237136"/>
      </c:lineChart>
      <c:catAx>
        <c:axId val="21023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600"/>
            </a:pPr>
            <a:endParaRPr lang="en-US"/>
          </a:p>
        </c:txPr>
        <c:crossAx val="210237136"/>
        <c:crosses val="autoZero"/>
        <c:auto val="1"/>
        <c:lblAlgn val="ctr"/>
        <c:lblOffset val="100"/>
        <c:noMultiLvlLbl val="0"/>
      </c:catAx>
      <c:valAx>
        <c:axId val="210237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102365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sesxebze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0.76</c:v>
                </c:pt>
                <c:pt idx="1">
                  <c:v>0.45</c:v>
                </c:pt>
                <c:pt idx="2">
                  <c:v>0.38</c:v>
                </c:pt>
                <c:pt idx="3">
                  <c:v>0.33</c:v>
                </c:pt>
                <c:pt idx="4">
                  <c:v>0.27</c:v>
                </c:pt>
                <c:pt idx="5">
                  <c:v>0.21</c:v>
                </c:pt>
                <c:pt idx="6">
                  <c:v>0.27279999999999999</c:v>
                </c:pt>
                <c:pt idx="7">
                  <c:v>0.2606666666666666</c:v>
                </c:pt>
                <c:pt idx="8">
                  <c:v>0.24608333333333335</c:v>
                </c:pt>
                <c:pt idx="9">
                  <c:v>0.20683333333333334</c:v>
                </c:pt>
                <c:pt idx="10">
                  <c:v>0.19775000000000001</c:v>
                </c:pt>
                <c:pt idx="11">
                  <c:v>0.2106936608357069</c:v>
                </c:pt>
                <c:pt idx="12">
                  <c:v>0.2299588877251961</c:v>
                </c:pt>
                <c:pt idx="13">
                  <c:v>0.24238526381548567</c:v>
                </c:pt>
                <c:pt idx="14">
                  <c:v>0.22522227073308318</c:v>
                </c:pt>
                <c:pt idx="15">
                  <c:v>0.22174694098509309</c:v>
                </c:pt>
                <c:pt idx="16">
                  <c:v>0.22040915345833156</c:v>
                </c:pt>
                <c:pt idx="17">
                  <c:v>0.20702602213554552</c:v>
                </c:pt>
                <c:pt idx="18">
                  <c:v>0.19681553151978456</c:v>
                </c:pt>
                <c:pt idx="19">
                  <c:v>0.19129469041660571</c:v>
                </c:pt>
                <c:pt idx="20">
                  <c:v>0.19576633333333335</c:v>
                </c:pt>
                <c:pt idx="21">
                  <c:v>0.17499999999999999</c:v>
                </c:pt>
                <c:pt idx="22">
                  <c:v>0.155</c:v>
                </c:pt>
                <c:pt idx="23">
                  <c:v>0.13500000000000001</c:v>
                </c:pt>
                <c:pt idx="24">
                  <c:v>0.115</c:v>
                </c:pt>
                <c:pt idx="25">
                  <c:v>9.5000000000000001E-2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depozitebze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0.14150000000000001</c:v>
                </c:pt>
                <c:pt idx="1">
                  <c:v>0.11199999999999999</c:v>
                </c:pt>
                <c:pt idx="2">
                  <c:v>0.18425</c:v>
                </c:pt>
                <c:pt idx="3">
                  <c:v>0.12675</c:v>
                </c:pt>
                <c:pt idx="4">
                  <c:v>0.11666666665000001</c:v>
                </c:pt>
                <c:pt idx="5">
                  <c:v>9.5500000000000002E-2</c:v>
                </c:pt>
                <c:pt idx="6">
                  <c:v>0.1016</c:v>
                </c:pt>
                <c:pt idx="7">
                  <c:v>8.975000000000001E-2</c:v>
                </c:pt>
                <c:pt idx="8">
                  <c:v>7.166666666666667E-2</c:v>
                </c:pt>
                <c:pt idx="9">
                  <c:v>7.9499999999999987E-2</c:v>
                </c:pt>
                <c:pt idx="10">
                  <c:v>0.10124999999999998</c:v>
                </c:pt>
                <c:pt idx="11">
                  <c:v>0.10201620249027724</c:v>
                </c:pt>
                <c:pt idx="12">
                  <c:v>0.1120298452769783</c:v>
                </c:pt>
                <c:pt idx="13">
                  <c:v>0.10804294274691478</c:v>
                </c:pt>
                <c:pt idx="14">
                  <c:v>0.10068391542187081</c:v>
                </c:pt>
                <c:pt idx="15">
                  <c:v>0.11676799113338199</c:v>
                </c:pt>
                <c:pt idx="16">
                  <c:v>0.10768316689065655</c:v>
                </c:pt>
                <c:pt idx="17">
                  <c:v>9.7686914612618636E-2</c:v>
                </c:pt>
                <c:pt idx="18">
                  <c:v>8.4232799333819802E-2</c:v>
                </c:pt>
                <c:pt idx="19">
                  <c:v>8.970847285993537E-2</c:v>
                </c:pt>
                <c:pt idx="20">
                  <c:v>9.3717416666666664E-2</c:v>
                </c:pt>
                <c:pt idx="21">
                  <c:v>8.4000000000000005E-2</c:v>
                </c:pt>
                <c:pt idx="22">
                  <c:v>7.3999999999999996E-2</c:v>
                </c:pt>
                <c:pt idx="23">
                  <c:v>6.4000000000000001E-2</c:v>
                </c:pt>
                <c:pt idx="24">
                  <c:v>5.3999999999999999E-2</c:v>
                </c:pt>
                <c:pt idx="25">
                  <c:v>4.3999999999999997E-2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669968"/>
        <c:axId val="360670528"/>
      </c:line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investiciebi procentulad mSp-sTan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0.19595857338480469</c:v>
                </c:pt>
                <c:pt idx="1">
                  <c:v>0.17837352729898856</c:v>
                </c:pt>
                <c:pt idx="2">
                  <c:v>0.27170437945415676</c:v>
                </c:pt>
                <c:pt idx="3">
                  <c:v>0.26453014583394435</c:v>
                </c:pt>
                <c:pt idx="4">
                  <c:v>0.26581506018547585</c:v>
                </c:pt>
                <c:pt idx="5">
                  <c:v>0.30327755802287254</c:v>
                </c:pt>
                <c:pt idx="6">
                  <c:v>0.28501083810539091</c:v>
                </c:pt>
                <c:pt idx="7">
                  <c:v>0.31320711228213799</c:v>
                </c:pt>
                <c:pt idx="8">
                  <c:v>0.319081839240825</c:v>
                </c:pt>
                <c:pt idx="9">
                  <c:v>0.334872807241273</c:v>
                </c:pt>
                <c:pt idx="10">
                  <c:v>0.30858153605638822</c:v>
                </c:pt>
                <c:pt idx="11">
                  <c:v>0.32055905160604653</c:v>
                </c:pt>
                <c:pt idx="12">
                  <c:v>0.25958854379410795</c:v>
                </c:pt>
                <c:pt idx="13">
                  <c:v>0.13026059763147774</c:v>
                </c:pt>
                <c:pt idx="14">
                  <c:v>0.21586107412629749</c:v>
                </c:pt>
                <c:pt idx="15">
                  <c:v>0.26158429756722823</c:v>
                </c:pt>
                <c:pt idx="16">
                  <c:v>0.28949860386273074</c:v>
                </c:pt>
                <c:pt idx="17">
                  <c:v>0.24780511813321751</c:v>
                </c:pt>
                <c:pt idx="18">
                  <c:v>0.29806892998762141</c:v>
                </c:pt>
                <c:pt idx="19">
                  <c:v>0.32059814486761934</c:v>
                </c:pt>
                <c:pt idx="20">
                  <c:v>0.32427120199285253</c:v>
                </c:pt>
                <c:pt idx="21">
                  <c:v>0.33170679748727927</c:v>
                </c:pt>
                <c:pt idx="22">
                  <c:v>0.3367859838037226</c:v>
                </c:pt>
                <c:pt idx="23">
                  <c:v>0.34341421972997388</c:v>
                </c:pt>
                <c:pt idx="24">
                  <c:v>0.35017282800961791</c:v>
                </c:pt>
                <c:pt idx="25">
                  <c:v>0.35706456956354565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669408"/>
        <c:axId val="360671648"/>
      </c:lineChart>
      <c:catAx>
        <c:axId val="36066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0670528"/>
        <c:crosses val="autoZero"/>
        <c:auto val="1"/>
        <c:lblAlgn val="ctr"/>
        <c:lblOffset val="100"/>
        <c:noMultiLvlLbl val="0"/>
      </c:catAx>
      <c:valAx>
        <c:axId val="360670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saprocento ganakveTebi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60669968"/>
        <c:crosses val="autoZero"/>
        <c:crossBetween val="between"/>
      </c:valAx>
      <c:valAx>
        <c:axId val="360671648"/>
        <c:scaling>
          <c:orientation val="minMax"/>
          <c:min val="0.1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z="1600" baseline="0" smtClean="0">
                    <a:latin typeface="LitNusx" pitchFamily="34" charset="0"/>
                  </a:rPr>
                  <a:t>investiciebi procentulad mSp-sTan</a:t>
                </a:r>
                <a:endParaRPr lang="en-US" sz="1600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360669408"/>
        <c:crosses val="max"/>
        <c:crossBetween val="between"/>
      </c:valAx>
      <c:catAx>
        <c:axId val="360669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6067164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6.4189754058520482E-2"/>
          <c:y val="0.92296876987292842"/>
          <c:w val="0.88126105764557194"/>
          <c:h val="6.5681547515811622E-2"/>
        </c:manualLayout>
      </c:layout>
      <c:overlay val="0"/>
      <c:txPr>
        <a:bodyPr/>
        <a:lstStyle/>
        <a:p>
          <a:pPr>
            <a:defRPr sz="16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ნომინალური ლარი/აშშ დოლარი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0.0000</c:formatCode>
                <c:ptCount val="26"/>
                <c:pt idx="0">
                  <c:v>1.2624280925013684</c:v>
                </c:pt>
                <c:pt idx="1">
                  <c:v>1.2971230959982971</c:v>
                </c:pt>
                <c:pt idx="2">
                  <c:v>1.3922463846317583</c:v>
                </c:pt>
                <c:pt idx="3">
                  <c:v>2.0240197147722436</c:v>
                </c:pt>
                <c:pt idx="4">
                  <c:v>1.9767673542692938</c:v>
                </c:pt>
                <c:pt idx="5">
                  <c:v>2.0727877061961855</c:v>
                </c:pt>
                <c:pt idx="6">
                  <c:v>2.1942063991295444</c:v>
                </c:pt>
                <c:pt idx="7">
                  <c:v>2.1458840181771635</c:v>
                </c:pt>
                <c:pt idx="8">
                  <c:v>1.9167359207761716</c:v>
                </c:pt>
                <c:pt idx="9">
                  <c:v>1.8126092153097797</c:v>
                </c:pt>
                <c:pt idx="10">
                  <c:v>1.776604660138249</c:v>
                </c:pt>
                <c:pt idx="11">
                  <c:v>1.6705502035330262</c:v>
                </c:pt>
                <c:pt idx="12">
                  <c:v>1.490329623037943</c:v>
                </c:pt>
                <c:pt idx="13">
                  <c:v>1.6704957290066564</c:v>
                </c:pt>
                <c:pt idx="14">
                  <c:v>1.782348664234511</c:v>
                </c:pt>
                <c:pt idx="15">
                  <c:v>1.6864901804915513</c:v>
                </c:pt>
                <c:pt idx="16">
                  <c:v>1.6512530543196144</c:v>
                </c:pt>
                <c:pt idx="17">
                  <c:v>1.6633535055043527</c:v>
                </c:pt>
                <c:pt idx="18">
                  <c:v>1.7656693855606758</c:v>
                </c:pt>
                <c:pt idx="19">
                  <c:v>2.2693495327700974</c:v>
                </c:pt>
                <c:pt idx="20">
                  <c:v>2.3667309130515384</c:v>
                </c:pt>
                <c:pt idx="21">
                  <c:v>2.5</c:v>
                </c:pt>
                <c:pt idx="22">
                  <c:v>2.5</c:v>
                </c:pt>
                <c:pt idx="23">
                  <c:v>2.5</c:v>
                </c:pt>
                <c:pt idx="24">
                  <c:v>2.5</c:v>
                </c:pt>
                <c:pt idx="25">
                  <c:v>2.5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რეალური ლარი/აშშ დოლარი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0.0000</c:formatCode>
                <c:ptCount val="26"/>
                <c:pt idx="0">
                  <c:v>1.6096870393125531</c:v>
                </c:pt>
                <c:pt idx="1">
                  <c:v>1.579884211661982</c:v>
                </c:pt>
                <c:pt idx="2">
                  <c:v>1.6629359865693709</c:v>
                </c:pt>
                <c:pt idx="3">
                  <c:v>2.073772594601361</c:v>
                </c:pt>
                <c:pt idx="4">
                  <c:v>2.0121749242137619</c:v>
                </c:pt>
                <c:pt idx="5">
                  <c:v>2.0727877061961855</c:v>
                </c:pt>
                <c:pt idx="6">
                  <c:v>2.1111104647869583</c:v>
                </c:pt>
                <c:pt idx="7">
                  <c:v>2.0152364302421177</c:v>
                </c:pt>
                <c:pt idx="8">
                  <c:v>1.7490441050968801</c:v>
                </c:pt>
                <c:pt idx="9">
                  <c:v>1.5797807633592078</c:v>
                </c:pt>
                <c:pt idx="10">
                  <c:v>1.4642134449302002</c:v>
                </c:pt>
                <c:pt idx="11">
                  <c:v>1.2961898977995736</c:v>
                </c:pt>
                <c:pt idx="12">
                  <c:v>1.0916000879038206</c:v>
                </c:pt>
                <c:pt idx="13">
                  <c:v>1.1985061634178433</c:v>
                </c:pt>
                <c:pt idx="14">
                  <c:v>1.2134429342645303</c:v>
                </c:pt>
                <c:pt idx="15">
                  <c:v>1.0911922641724563</c:v>
                </c:pt>
                <c:pt idx="16">
                  <c:v>1.1006917239159579</c:v>
                </c:pt>
                <c:pt idx="17">
                  <c:v>1.1308023743546005</c:v>
                </c:pt>
                <c:pt idx="18">
                  <c:v>1.1834972125191698</c:v>
                </c:pt>
                <c:pt idx="19">
                  <c:v>1.4642714027603609</c:v>
                </c:pt>
                <c:pt idx="20">
                  <c:v>1.514063120071593</c:v>
                </c:pt>
                <c:pt idx="21">
                  <c:v>1.5731866849403753</c:v>
                </c:pt>
                <c:pt idx="22">
                  <c:v>1.5624948494707143</c:v>
                </c:pt>
                <c:pt idx="23">
                  <c:v>1.5518759922805325</c:v>
                </c:pt>
                <c:pt idx="24">
                  <c:v>1.5413292494287016</c:v>
                </c:pt>
                <c:pt idx="25">
                  <c:v>1.5308542950746582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500208"/>
        <c:axId val="299501328"/>
      </c:lineChart>
      <c:catAx>
        <c:axId val="29950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9501328"/>
        <c:crosses val="autoZero"/>
        <c:auto val="1"/>
        <c:lblAlgn val="ctr"/>
        <c:lblOffset val="100"/>
        <c:noMultiLvlLbl val="0"/>
      </c:catAx>
      <c:valAx>
        <c:axId val="299501328"/>
        <c:scaling>
          <c:orientation val="minMax"/>
          <c:min val="1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crossAx val="299500208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1600">
                <a:latin typeface="LitNusx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>
                <a:latin typeface="LitNusx" pitchFamily="34" charset="0"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სულ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0.4023740480733507</c:v>
                </c:pt>
                <c:pt idx="1">
                  <c:v>0.50726777957279712</c:v>
                </c:pt>
                <c:pt idx="2">
                  <c:v>0.69948603557355848</c:v>
                </c:pt>
                <c:pt idx="3">
                  <c:v>0.7996364017852029</c:v>
                </c:pt>
                <c:pt idx="4">
                  <c:v>0.75793242367670155</c:v>
                </c:pt>
                <c:pt idx="5">
                  <c:v>0.71809711927848996</c:v>
                </c:pt>
                <c:pt idx="6">
                  <c:v>0.69535431937627257</c:v>
                </c:pt>
                <c:pt idx="7">
                  <c:v>0.63203931552766934</c:v>
                </c:pt>
                <c:pt idx="8">
                  <c:v>0.50548214337000985</c:v>
                </c:pt>
                <c:pt idx="9">
                  <c:v>0.39972066342738477</c:v>
                </c:pt>
                <c:pt idx="10">
                  <c:v>0.32049212835218066</c:v>
                </c:pt>
                <c:pt idx="11">
                  <c:v>0.25532658943542985</c:v>
                </c:pt>
                <c:pt idx="12">
                  <c:v>0.31169523031476754</c:v>
                </c:pt>
                <c:pt idx="13">
                  <c:v>0.41108491496989596</c:v>
                </c:pt>
                <c:pt idx="14">
                  <c:v>0.42411656585990021</c:v>
                </c:pt>
                <c:pt idx="15">
                  <c:v>0.36472349065172549</c:v>
                </c:pt>
                <c:pt idx="16">
                  <c:v>0.34828214509412359</c:v>
                </c:pt>
                <c:pt idx="17">
                  <c:v>0.3468825142845417</c:v>
                </c:pt>
                <c:pt idx="18">
                  <c:v>0.3566714197619153</c:v>
                </c:pt>
                <c:pt idx="19">
                  <c:v>0.41444954437302306</c:v>
                </c:pt>
                <c:pt idx="20">
                  <c:v>0.44581737191360038</c:v>
                </c:pt>
                <c:pt idx="21">
                  <c:v>0.42915939928640878</c:v>
                </c:pt>
                <c:pt idx="22">
                  <c:v>0.43005317116337938</c:v>
                </c:pt>
                <c:pt idx="23">
                  <c:v>0.42617125763676378</c:v>
                </c:pt>
                <c:pt idx="24">
                  <c:v>0.42211099305321265</c:v>
                </c:pt>
                <c:pt idx="25">
                  <c:v>0.41138464118009244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საგარეო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0.32550914168884992</c:v>
                </c:pt>
                <c:pt idx="1">
                  <c:v>0.40812699744267511</c:v>
                </c:pt>
                <c:pt idx="2">
                  <c:v>0.58867149616404491</c:v>
                </c:pt>
                <c:pt idx="3">
                  <c:v>0.56263568550242371</c:v>
                </c:pt>
                <c:pt idx="4">
                  <c:v>0.51004943462980201</c:v>
                </c:pt>
                <c:pt idx="5">
                  <c:v>0.49448138318653978</c:v>
                </c:pt>
                <c:pt idx="6">
                  <c:v>0.49144596281343722</c:v>
                </c:pt>
                <c:pt idx="7">
                  <c:v>0.44896096268549934</c:v>
                </c:pt>
                <c:pt idx="8">
                  <c:v>0.3450859090156731</c:v>
                </c:pt>
                <c:pt idx="9">
                  <c:v>0.2676014305745808</c:v>
                </c:pt>
                <c:pt idx="10">
                  <c:v>0.21092508640704366</c:v>
                </c:pt>
                <c:pt idx="11">
                  <c:v>0.16765215172290227</c:v>
                </c:pt>
                <c:pt idx="12">
                  <c:v>0.23521233142897127</c:v>
                </c:pt>
                <c:pt idx="13">
                  <c:v>0.31694479073893084</c:v>
                </c:pt>
                <c:pt idx="14">
                  <c:v>0.33645961792285156</c:v>
                </c:pt>
                <c:pt idx="15">
                  <c:v>0.28821178236541106</c:v>
                </c:pt>
                <c:pt idx="16">
                  <c:v>0.27585582694901711</c:v>
                </c:pt>
                <c:pt idx="17">
                  <c:v>0.27175779319322646</c:v>
                </c:pt>
                <c:pt idx="18">
                  <c:v>0.2684944880209727</c:v>
                </c:pt>
                <c:pt idx="19">
                  <c:v>0.32541630456683718</c:v>
                </c:pt>
                <c:pt idx="20">
                  <c:v>0.3523474753366076</c:v>
                </c:pt>
                <c:pt idx="21">
                  <c:v>0.33317451461967557</c:v>
                </c:pt>
                <c:pt idx="22">
                  <c:v>0.33269255644095153</c:v>
                </c:pt>
                <c:pt idx="23">
                  <c:v>0.32769265458951324</c:v>
                </c:pt>
                <c:pt idx="24">
                  <c:v>0.32549492575482425</c:v>
                </c:pt>
                <c:pt idx="25">
                  <c:v>0.31605041296113023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საშინაო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7.6864906384500761E-2</c:v>
                </c:pt>
                <c:pt idx="1">
                  <c:v>9.9140782130122021E-2</c:v>
                </c:pt>
                <c:pt idx="2">
                  <c:v>0.11081453940951359</c:v>
                </c:pt>
                <c:pt idx="3">
                  <c:v>0.23700071628277919</c:v>
                </c:pt>
                <c:pt idx="4">
                  <c:v>0.24788298904689954</c:v>
                </c:pt>
                <c:pt idx="5">
                  <c:v>0.22361573609195021</c:v>
                </c:pt>
                <c:pt idx="6">
                  <c:v>0.2039083565628354</c:v>
                </c:pt>
                <c:pt idx="7">
                  <c:v>0.18307835284217006</c:v>
                </c:pt>
                <c:pt idx="8">
                  <c:v>0.1603962343543367</c:v>
                </c:pt>
                <c:pt idx="9">
                  <c:v>0.132119232852804</c:v>
                </c:pt>
                <c:pt idx="10">
                  <c:v>0.10956704194513699</c:v>
                </c:pt>
                <c:pt idx="11">
                  <c:v>8.7674437712527573E-2</c:v>
                </c:pt>
                <c:pt idx="12">
                  <c:v>7.6482898885796263E-2</c:v>
                </c:pt>
                <c:pt idx="13">
                  <c:v>9.4140124230965155E-2</c:v>
                </c:pt>
                <c:pt idx="14">
                  <c:v>8.7656947937048632E-2</c:v>
                </c:pt>
                <c:pt idx="15">
                  <c:v>7.6511708286314456E-2</c:v>
                </c:pt>
                <c:pt idx="16">
                  <c:v>7.2426318145106444E-2</c:v>
                </c:pt>
                <c:pt idx="17">
                  <c:v>7.5124721091315252E-2</c:v>
                </c:pt>
                <c:pt idx="18">
                  <c:v>8.8176931740942613E-2</c:v>
                </c:pt>
                <c:pt idx="19">
                  <c:v>8.9033239806185868E-2</c:v>
                </c:pt>
                <c:pt idx="20">
                  <c:v>9.346989657699277E-2</c:v>
                </c:pt>
                <c:pt idx="21">
                  <c:v>9.5984884666733244E-2</c:v>
                </c:pt>
                <c:pt idx="22">
                  <c:v>9.736061472242788E-2</c:v>
                </c:pt>
                <c:pt idx="23">
                  <c:v>9.8478603047250507E-2</c:v>
                </c:pt>
                <c:pt idx="24">
                  <c:v>9.6616067298388425E-2</c:v>
                </c:pt>
                <c:pt idx="25">
                  <c:v>9.5334228218962175E-2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3002576"/>
        <c:axId val="293005376"/>
      </c:lineChart>
      <c:catAx>
        <c:axId val="29300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3005376"/>
        <c:crosses val="autoZero"/>
        <c:auto val="1"/>
        <c:lblAlgn val="ctr"/>
        <c:lblOffset val="100"/>
        <c:noMultiLvlLbl val="0"/>
      </c:catAx>
      <c:valAx>
        <c:axId val="293005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procentulad mSp-sTan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930025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695477301448429"/>
          <c:y val="5.0587255888168162E-2"/>
          <c:w val="0.71383736755127869"/>
          <c:h val="0.725449142645715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მლნ  აშშ დოლარი</c:v>
                </c:pt>
              </c:strCache>
            </c:strRef>
          </c:tx>
          <c:invertIfNegative val="0"/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</c:formatCode>
                <c:ptCount val="26"/>
                <c:pt idx="0">
                  <c:v>190.26424430264365</c:v>
                </c:pt>
                <c:pt idx="1">
                  <c:v>198.29574544045829</c:v>
                </c:pt>
                <c:pt idx="2">
                  <c:v>126.50027614678901</c:v>
                </c:pt>
                <c:pt idx="3">
                  <c:v>134.45768296432971</c:v>
                </c:pt>
                <c:pt idx="4">
                  <c:v>112.035023047679</c:v>
                </c:pt>
                <c:pt idx="5">
                  <c:v>161.92673300970873</c:v>
                </c:pt>
                <c:pt idx="6">
                  <c:v>202.15379712918659</c:v>
                </c:pt>
                <c:pt idx="7">
                  <c:v>196.17290795180722</c:v>
                </c:pt>
                <c:pt idx="8">
                  <c:v>386.62355561643835</c:v>
                </c:pt>
                <c:pt idx="9">
                  <c:v>478.63153081171549</c:v>
                </c:pt>
                <c:pt idx="10">
                  <c:v>930.81834899328862</c:v>
                </c:pt>
                <c:pt idx="11">
                  <c:v>1361.1241386026641</c:v>
                </c:pt>
                <c:pt idx="12">
                  <c:v>1480.1421601679665</c:v>
                </c:pt>
                <c:pt idx="13">
                  <c:v>2110.397801916004</c:v>
                </c:pt>
                <c:pt idx="14">
                  <c:v>2263.9156026392716</c:v>
                </c:pt>
                <c:pt idx="15">
                  <c:v>2818.2439153307191</c:v>
                </c:pt>
                <c:pt idx="16">
                  <c:v>2872.9586380534802</c:v>
                </c:pt>
                <c:pt idx="17">
                  <c:v>2823.4069102112539</c:v>
                </c:pt>
                <c:pt idx="18">
                  <c:v>2699.1111542772587</c:v>
                </c:pt>
                <c:pt idx="19">
                  <c:v>2520.7253039918164</c:v>
                </c:pt>
                <c:pt idx="20">
                  <c:v>2756.4386877605416</c:v>
                </c:pt>
                <c:pt idx="21">
                  <c:v>2976.9528</c:v>
                </c:pt>
                <c:pt idx="22">
                  <c:v>3274.6484</c:v>
                </c:pt>
                <c:pt idx="23">
                  <c:v>3602.1131999999998</c:v>
                </c:pt>
                <c:pt idx="24">
                  <c:v>3962.3244</c:v>
                </c:pt>
                <c:pt idx="25">
                  <c:v>4358.5559999999996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5769376"/>
        <c:axId val="205768816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საქონლისა და მომსახურების ერთი თვის იმპორტის ჯერადი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0.00</c:formatCode>
                <c:ptCount val="26"/>
                <c:pt idx="0">
                  <c:v>2.3017460220295018</c:v>
                </c:pt>
                <c:pt idx="1">
                  <c:v>1.6079554453025957</c:v>
                </c:pt>
                <c:pt idx="2">
                  <c:v>1.1340569819518498</c:v>
                </c:pt>
                <c:pt idx="3">
                  <c:v>1.5122188961001306</c:v>
                </c:pt>
                <c:pt idx="4">
                  <c:v>1.1086630739060304</c:v>
                </c:pt>
                <c:pt idx="5">
                  <c:v>1.5526334767211383</c:v>
                </c:pt>
                <c:pt idx="6">
                  <c:v>1.6837263427290035</c:v>
                </c:pt>
                <c:pt idx="7">
                  <c:v>1.2706322168003577</c:v>
                </c:pt>
                <c:pt idx="8">
                  <c:v>1.8786372964841513</c:v>
                </c:pt>
                <c:pt idx="9">
                  <c:v>1.7372722369144777</c:v>
                </c:pt>
                <c:pt idx="10">
                  <c:v>2.5239109246021925</c:v>
                </c:pt>
                <c:pt idx="11">
                  <c:v>2.7707079594155055</c:v>
                </c:pt>
                <c:pt idx="12">
                  <c:v>2.3761098045269637</c:v>
                </c:pt>
                <c:pt idx="13">
                  <c:v>4.8066820829190062</c:v>
                </c:pt>
                <c:pt idx="14">
                  <c:v>4.4239783143491955</c:v>
                </c:pt>
                <c:pt idx="15">
                  <c:v>4.2773737184822851</c:v>
                </c:pt>
                <c:pt idx="16">
                  <c:v>3.7640094611067241</c:v>
                </c:pt>
                <c:pt idx="17">
                  <c:v>3.6442980922699433</c:v>
                </c:pt>
                <c:pt idx="18">
                  <c:v>3.2150139675529026</c:v>
                </c:pt>
                <c:pt idx="19">
                  <c:v>3.4731289825356422</c:v>
                </c:pt>
                <c:pt idx="20">
                  <c:v>3.9246670101266794</c:v>
                </c:pt>
                <c:pt idx="21">
                  <c:v>4.1423556949875451</c:v>
                </c:pt>
                <c:pt idx="22">
                  <c:v>4.1656480192665688</c:v>
                </c:pt>
                <c:pt idx="23">
                  <c:v>4.1641696370669905</c:v>
                </c:pt>
                <c:pt idx="24">
                  <c:v>4.1625928470056159</c:v>
                </c:pt>
                <c:pt idx="25">
                  <c:v>4.1609179454802803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7999968"/>
        <c:axId val="205767696"/>
      </c:lineChart>
      <c:catAx>
        <c:axId val="20576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05768816"/>
        <c:crosses val="autoZero"/>
        <c:auto val="1"/>
        <c:lblAlgn val="ctr"/>
        <c:lblOffset val="100"/>
        <c:noMultiLvlLbl val="0"/>
      </c:catAx>
      <c:valAx>
        <c:axId val="205768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mln aSS dolari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205769376"/>
        <c:crosses val="autoZero"/>
        <c:crossBetween val="between"/>
      </c:valAx>
      <c:valAx>
        <c:axId val="205767696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erTi Tvis importis</a:t>
                </a:r>
                <a:r>
                  <a:rPr lang="en-US" baseline="0" smtClean="0">
                    <a:latin typeface="LitNusx" pitchFamily="34" charset="0"/>
                  </a:rPr>
                  <a:t> jeradi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" sourceLinked="0"/>
        <c:majorTickMark val="out"/>
        <c:minorTickMark val="none"/>
        <c:tickLblPos val="nextTo"/>
        <c:crossAx val="357999968"/>
        <c:crosses val="max"/>
        <c:crossBetween val="between"/>
      </c:valAx>
      <c:catAx>
        <c:axId val="3579999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0576769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"/>
          <c:y val="0.89037335090822856"/>
          <c:w val="0.99900590551181112"/>
          <c:h val="0.10962664909177101"/>
        </c:manualLayout>
      </c:layout>
      <c:overlay val="0"/>
      <c:txPr>
        <a:bodyPr/>
        <a:lstStyle/>
        <a:p>
          <a:pPr>
            <a:defRPr sz="14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4208223972005"/>
          <c:y val="4.4713540763351732E-2"/>
          <c:w val="0.83460386896082461"/>
          <c:h val="0.6697034236359238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შემოსავლები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0.12835599241961587</c:v>
                </c:pt>
                <c:pt idx="1">
                  <c:v>0.15550304971372908</c:v>
                </c:pt>
                <c:pt idx="2">
                  <c:v>0.15326747432624019</c:v>
                </c:pt>
                <c:pt idx="3">
                  <c:v>0.15463697613767285</c:v>
                </c:pt>
                <c:pt idx="4">
                  <c:v>0.1541729161234513</c:v>
                </c:pt>
                <c:pt idx="5">
                  <c:v>0.1656696306784764</c:v>
                </c:pt>
                <c:pt idx="6">
                  <c:v>0.16242118877960193</c:v>
                </c:pt>
                <c:pt idx="7">
                  <c:v>0.15971483902838271</c:v>
                </c:pt>
                <c:pt idx="8">
                  <c:v>0.23071630194865575</c:v>
                </c:pt>
                <c:pt idx="9">
                  <c:v>0.24182637913185984</c:v>
                </c:pt>
                <c:pt idx="10">
                  <c:v>0.26792658774818279</c:v>
                </c:pt>
                <c:pt idx="11">
                  <c:v>0.29261502680071033</c:v>
                </c:pt>
                <c:pt idx="12">
                  <c:v>0.30690540011080758</c:v>
                </c:pt>
                <c:pt idx="13">
                  <c:v>0.29270034354803426</c:v>
                </c:pt>
                <c:pt idx="14">
                  <c:v>0.28277961233441629</c:v>
                </c:pt>
                <c:pt idx="15">
                  <c:v>0.28235561940509979</c:v>
                </c:pt>
                <c:pt idx="16">
                  <c:v>0.28891213079490508</c:v>
                </c:pt>
                <c:pt idx="17">
                  <c:v>0.27690446522780027</c:v>
                </c:pt>
                <c:pt idx="18">
                  <c:v>0.27851472292340373</c:v>
                </c:pt>
                <c:pt idx="19">
                  <c:v>0.2822552779599613</c:v>
                </c:pt>
                <c:pt idx="20">
                  <c:v>0.28523120877972752</c:v>
                </c:pt>
                <c:pt idx="21">
                  <c:v>0.28700206878613749</c:v>
                </c:pt>
                <c:pt idx="22">
                  <c:v>0.28044492244572955</c:v>
                </c:pt>
                <c:pt idx="23">
                  <c:v>0.27878129727838469</c:v>
                </c:pt>
                <c:pt idx="24">
                  <c:v>0.27690861578012144</c:v>
                </c:pt>
                <c:pt idx="25">
                  <c:v>0.27447870342443115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ხარჯები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0.17667034894052289</c:v>
                </c:pt>
                <c:pt idx="1">
                  <c:v>0.21485434011758089</c:v>
                </c:pt>
                <c:pt idx="2">
                  <c:v>0.19241768292685427</c:v>
                </c:pt>
                <c:pt idx="3">
                  <c:v>0.20389787583547581</c:v>
                </c:pt>
                <c:pt idx="4">
                  <c:v>0.16739798284954333</c:v>
                </c:pt>
                <c:pt idx="5">
                  <c:v>0.16300361254253121</c:v>
                </c:pt>
                <c:pt idx="6">
                  <c:v>0.15584702098797207</c:v>
                </c:pt>
                <c:pt idx="7">
                  <c:v>0.14678990693911273</c:v>
                </c:pt>
                <c:pt idx="8">
                  <c:v>0.15788013761129485</c:v>
                </c:pt>
                <c:pt idx="9">
                  <c:v>0.2007453736517226</c:v>
                </c:pt>
                <c:pt idx="10">
                  <c:v>0.22249862920436006</c:v>
                </c:pt>
                <c:pt idx="11">
                  <c:v>0.25033857281600297</c:v>
                </c:pt>
                <c:pt idx="12">
                  <c:v>0.28288125251450863</c:v>
                </c:pt>
                <c:pt idx="13">
                  <c:v>0.28963049194199902</c:v>
                </c:pt>
                <c:pt idx="14">
                  <c:v>0.26432549388925786</c:v>
                </c:pt>
                <c:pt idx="15">
                  <c:v>0.22973787167500317</c:v>
                </c:pt>
                <c:pt idx="16">
                  <c:v>0.23227528352584856</c:v>
                </c:pt>
                <c:pt idx="17">
                  <c:v>0.24097108031036987</c:v>
                </c:pt>
                <c:pt idx="18">
                  <c:v>0.25280312061950794</c:v>
                </c:pt>
                <c:pt idx="19">
                  <c:v>0.24823922804799248</c:v>
                </c:pt>
                <c:pt idx="20">
                  <c:v>0.25921982558836165</c:v>
                </c:pt>
                <c:pt idx="21">
                  <c:v>0.24786294525556829</c:v>
                </c:pt>
                <c:pt idx="22">
                  <c:v>0.23627503527759347</c:v>
                </c:pt>
                <c:pt idx="23">
                  <c:v>0.22546021025876123</c:v>
                </c:pt>
                <c:pt idx="24">
                  <c:v>0.21504605268030708</c:v>
                </c:pt>
                <c:pt idx="25">
                  <c:v>0.20660101816527887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777504"/>
        <c:axId val="299776384"/>
      </c:lineChart>
      <c:catAx>
        <c:axId val="29977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9776384"/>
        <c:crosses val="autoZero"/>
        <c:auto val="1"/>
        <c:lblAlgn val="ctr"/>
        <c:lblOffset val="100"/>
        <c:noMultiLvlLbl val="0"/>
      </c:catAx>
      <c:valAx>
        <c:axId val="299776384"/>
        <c:scaling>
          <c:orientation val="minMax"/>
          <c:min val="0.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procentulad</a:t>
                </a:r>
                <a:r>
                  <a:rPr lang="en-US" baseline="0" smtClean="0">
                    <a:latin typeface="LitNusx" pitchFamily="34" charset="0"/>
                  </a:rPr>
                  <a:t> mSp-sTan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99777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539345776222414"/>
          <c:y val="0.90457432908992108"/>
          <c:w val="0.37737046758044135"/>
          <c:h val="7.170025552973279E-2"/>
        </c:manualLayout>
      </c:layout>
      <c:overlay val="0"/>
      <c:txPr>
        <a:bodyPr/>
        <a:lstStyle/>
        <a:p>
          <a:pPr>
            <a:defRPr sz="18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გადასახადები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8.3812087682914954E-2</c:v>
                </c:pt>
                <c:pt idx="1">
                  <c:v>0.11299545061090965</c:v>
                </c:pt>
                <c:pt idx="2">
                  <c:v>0.10818655652451217</c:v>
                </c:pt>
                <c:pt idx="3">
                  <c:v>0.12052948443535096</c:v>
                </c:pt>
                <c:pt idx="4">
                  <c:v>0.1225121351470063</c:v>
                </c:pt>
                <c:pt idx="5">
                  <c:v>0.12483755408563146</c:v>
                </c:pt>
                <c:pt idx="6">
                  <c:v>0.12690330010545131</c:v>
                </c:pt>
                <c:pt idx="7">
                  <c:v>0.1199707927307303</c:v>
                </c:pt>
                <c:pt idx="8">
                  <c:v>0.15576190083343192</c:v>
                </c:pt>
                <c:pt idx="9">
                  <c:v>0.17061134486244681</c:v>
                </c:pt>
                <c:pt idx="10">
                  <c:v>0.19191859492662625</c:v>
                </c:pt>
                <c:pt idx="11">
                  <c:v>0.21590780257884648</c:v>
                </c:pt>
                <c:pt idx="12">
                  <c:v>0.24915825519108512</c:v>
                </c:pt>
                <c:pt idx="13">
                  <c:v>0.24401671931404037</c:v>
                </c:pt>
                <c:pt idx="14">
                  <c:v>0.23465048592929513</c:v>
                </c:pt>
                <c:pt idx="15">
                  <c:v>0.25200276203695227</c:v>
                </c:pt>
                <c:pt idx="16">
                  <c:v>0.2549354991820218</c:v>
                </c:pt>
                <c:pt idx="17">
                  <c:v>0.24804288998646071</c:v>
                </c:pt>
                <c:pt idx="18">
                  <c:v>0.24841980422702895</c:v>
                </c:pt>
                <c:pt idx="19">
                  <c:v>0.25226629454924854</c:v>
                </c:pt>
                <c:pt idx="20">
                  <c:v>0.25901072568188899</c:v>
                </c:pt>
                <c:pt idx="21">
                  <c:v>0.26001896830197069</c:v>
                </c:pt>
                <c:pt idx="22">
                  <c:v>0.25420886226522393</c:v>
                </c:pt>
                <c:pt idx="23">
                  <c:v>0.25465930616653437</c:v>
                </c:pt>
                <c:pt idx="24">
                  <c:v>0.25481484324447345</c:v>
                </c:pt>
                <c:pt idx="25">
                  <c:v>0.25424259623473494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სოციალური შენატანები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1.7999999999999999E-2</c:v>
                </c:pt>
                <c:pt idx="1">
                  <c:v>1.6E-2</c:v>
                </c:pt>
                <c:pt idx="2">
                  <c:v>2.1000000000000001E-2</c:v>
                </c:pt>
                <c:pt idx="3">
                  <c:v>1.9E-2</c:v>
                </c:pt>
                <c:pt idx="4">
                  <c:v>2.3E-2</c:v>
                </c:pt>
                <c:pt idx="5">
                  <c:v>2.3E-2</c:v>
                </c:pt>
                <c:pt idx="6">
                  <c:v>2.4E-2</c:v>
                </c:pt>
                <c:pt idx="7">
                  <c:v>2.5999999999999999E-2</c:v>
                </c:pt>
                <c:pt idx="8">
                  <c:v>4.1000000000000002E-2</c:v>
                </c:pt>
                <c:pt idx="9">
                  <c:v>3.6999999999999998E-2</c:v>
                </c:pt>
                <c:pt idx="10">
                  <c:v>3.5999999999999997E-2</c:v>
                </c:pt>
                <c:pt idx="11">
                  <c:v>4.2000000000000003E-2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გრანტები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1.8481182502281816E-2</c:v>
                </c:pt>
                <c:pt idx="1">
                  <c:v>5.3498116142398416E-3</c:v>
                </c:pt>
                <c:pt idx="2">
                  <c:v>6.0604096899456901E-3</c:v>
                </c:pt>
                <c:pt idx="3">
                  <c:v>8.704823905718145E-3</c:v>
                </c:pt>
                <c:pt idx="4">
                  <c:v>2.3325942982908854E-3</c:v>
                </c:pt>
                <c:pt idx="5">
                  <c:v>7.1853481542882439E-3</c:v>
                </c:pt>
                <c:pt idx="6">
                  <c:v>3.0313735656444032E-3</c:v>
                </c:pt>
                <c:pt idx="7">
                  <c:v>5.6524375944790916E-3</c:v>
                </c:pt>
                <c:pt idx="8">
                  <c:v>1.2693022137599022E-2</c:v>
                </c:pt>
                <c:pt idx="9">
                  <c:v>8.9923859921959282E-3</c:v>
                </c:pt>
                <c:pt idx="10">
                  <c:v>1.2153811075374579E-2</c:v>
                </c:pt>
                <c:pt idx="11">
                  <c:v>6.0080810314977074E-3</c:v>
                </c:pt>
                <c:pt idx="12">
                  <c:v>3.2360445075768414E-2</c:v>
                </c:pt>
                <c:pt idx="13">
                  <c:v>2.1604502443521304E-2</c:v>
                </c:pt>
                <c:pt idx="14">
                  <c:v>2.2758121312281752E-2</c:v>
                </c:pt>
                <c:pt idx="15">
                  <c:v>9.1805270785764968E-3</c:v>
                </c:pt>
                <c:pt idx="16">
                  <c:v>1.0350896244782143E-2</c:v>
                </c:pt>
                <c:pt idx="17">
                  <c:v>8.8970070489685967E-3</c:v>
                </c:pt>
                <c:pt idx="18">
                  <c:v>9.5875194698372395E-3</c:v>
                </c:pt>
                <c:pt idx="19">
                  <c:v>1.0038800127055028E-2</c:v>
                </c:pt>
                <c:pt idx="20">
                  <c:v>8.7644380965107935E-3</c:v>
                </c:pt>
                <c:pt idx="21">
                  <c:v>7.7678622605934647E-3</c:v>
                </c:pt>
                <c:pt idx="22">
                  <c:v>8.7787964275114344E-3</c:v>
                </c:pt>
                <c:pt idx="23">
                  <c:v>8.0406637039501152E-3</c:v>
                </c:pt>
                <c:pt idx="24">
                  <c:v>7.364590845215996E-3</c:v>
                </c:pt>
                <c:pt idx="25">
                  <c:v>6.7453690632320526E-3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სხვა შემოსავლები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8.1450692290877241E-3</c:v>
                </c:pt>
                <c:pt idx="1">
                  <c:v>2.1419224824363169E-2</c:v>
                </c:pt>
                <c:pt idx="2">
                  <c:v>1.7937307336686081E-2</c:v>
                </c:pt>
                <c:pt idx="3">
                  <c:v>6.4785623252102296E-3</c:v>
                </c:pt>
                <c:pt idx="4">
                  <c:v>6.1582905470676415E-3</c:v>
                </c:pt>
                <c:pt idx="5">
                  <c:v>1.0354243567808613E-2</c:v>
                </c:pt>
                <c:pt idx="6">
                  <c:v>8.8966830796433638E-3</c:v>
                </c:pt>
                <c:pt idx="7">
                  <c:v>8.0805640208118125E-3</c:v>
                </c:pt>
                <c:pt idx="8">
                  <c:v>2.132468434504407E-2</c:v>
                </c:pt>
                <c:pt idx="9">
                  <c:v>2.5324968397160395E-2</c:v>
                </c:pt>
                <c:pt idx="10">
                  <c:v>2.7389584983108464E-2</c:v>
                </c:pt>
                <c:pt idx="11">
                  <c:v>2.8210323667972586E-2</c:v>
                </c:pt>
                <c:pt idx="12">
                  <c:v>2.5386699843954055E-2</c:v>
                </c:pt>
                <c:pt idx="13">
                  <c:v>2.7079121790472584E-2</c:v>
                </c:pt>
                <c:pt idx="14">
                  <c:v>2.5371005092839436E-2</c:v>
                </c:pt>
                <c:pt idx="15">
                  <c:v>2.1172330289571058E-2</c:v>
                </c:pt>
                <c:pt idx="16">
                  <c:v>2.3625735368101145E-2</c:v>
                </c:pt>
                <c:pt idx="17">
                  <c:v>1.9964568192370951E-2</c:v>
                </c:pt>
                <c:pt idx="18">
                  <c:v>2.0507399226537559E-2</c:v>
                </c:pt>
                <c:pt idx="19">
                  <c:v>1.9950183283657739E-2</c:v>
                </c:pt>
                <c:pt idx="20">
                  <c:v>1.7456045001327674E-2</c:v>
                </c:pt>
                <c:pt idx="21">
                  <c:v>1.9215238223573305E-2</c:v>
                </c:pt>
                <c:pt idx="22">
                  <c:v>1.7457263752994168E-2</c:v>
                </c:pt>
                <c:pt idx="23">
                  <c:v>1.608132740790023E-2</c:v>
                </c:pt>
                <c:pt idx="24">
                  <c:v>1.4729181690431992E-2</c:v>
                </c:pt>
                <c:pt idx="25">
                  <c:v>1.3490738126464105E-2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2487088"/>
        <c:axId val="252492688"/>
      </c:lineChart>
      <c:catAx>
        <c:axId val="25248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52492688"/>
        <c:crosses val="autoZero"/>
        <c:auto val="1"/>
        <c:lblAlgn val="ctr"/>
        <c:lblOffset val="100"/>
        <c:noMultiLvlLbl val="0"/>
      </c:catAx>
      <c:valAx>
        <c:axId val="25249268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524870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53193350831175"/>
          <c:y val="4.4713540763351732E-2"/>
          <c:w val="0.84849275784971323"/>
          <c:h val="0.652082278261472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შრომის ანაზღაურება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Sheet1!$B$2:$B$27</c:f>
              <c:numCache>
                <c:formatCode>0.0%</c:formatCode>
                <c:ptCount val="26"/>
                <c:pt idx="0">
                  <c:v>2.9997864221610139E-2</c:v>
                </c:pt>
                <c:pt idx="1">
                  <c:v>3.9914802190304154E-2</c:v>
                </c:pt>
                <c:pt idx="2">
                  <c:v>4.0783315543280844E-2</c:v>
                </c:pt>
                <c:pt idx="3">
                  <c:v>3.9828931042002684E-2</c:v>
                </c:pt>
                <c:pt idx="4">
                  <c:v>3.0518825812350544E-2</c:v>
                </c:pt>
                <c:pt idx="5">
                  <c:v>3.0792037489211974E-2</c:v>
                </c:pt>
                <c:pt idx="6">
                  <c:v>3.010359690311901E-2</c:v>
                </c:pt>
                <c:pt idx="7">
                  <c:v>3.3695442981173898E-2</c:v>
                </c:pt>
                <c:pt idx="8">
                  <c:v>4.2191320577664754E-2</c:v>
                </c:pt>
                <c:pt idx="9">
                  <c:v>4.7293926711108922E-2</c:v>
                </c:pt>
                <c:pt idx="10">
                  <c:v>4.097922815449985E-2</c:v>
                </c:pt>
                <c:pt idx="11">
                  <c:v>3.9796916763975509E-2</c:v>
                </c:pt>
                <c:pt idx="12">
                  <c:v>5.284968837258977E-2</c:v>
                </c:pt>
                <c:pt idx="13">
                  <c:v>5.8286172358771447E-2</c:v>
                </c:pt>
                <c:pt idx="14">
                  <c:v>5.4002812010714329E-2</c:v>
                </c:pt>
                <c:pt idx="15">
                  <c:v>4.6671617693534687E-2</c:v>
                </c:pt>
                <c:pt idx="16">
                  <c:v>4.5958572574427467E-2</c:v>
                </c:pt>
                <c:pt idx="17">
                  <c:v>5.1962235162487214E-2</c:v>
                </c:pt>
                <c:pt idx="18">
                  <c:v>5.2207225518947929E-2</c:v>
                </c:pt>
                <c:pt idx="19">
                  <c:v>5.043729973571872E-2</c:v>
                </c:pt>
                <c:pt idx="20">
                  <c:v>5.1674820062860234E-2</c:v>
                </c:pt>
                <c:pt idx="21">
                  <c:v>4.5898526480138223E-2</c:v>
                </c:pt>
                <c:pt idx="22">
                  <c:v>4.3517748004949536E-2</c:v>
                </c:pt>
                <c:pt idx="23">
                  <c:v>4.0892518265803438E-2</c:v>
                </c:pt>
                <c:pt idx="24">
                  <c:v>3.8506289276415064E-2</c:v>
                </c:pt>
                <c:pt idx="25">
                  <c:v>3.6617717771831142E-2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საქონელი და მომსახურება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Sheet1!$C$2:$C$27</c:f>
              <c:numCache>
                <c:formatCode>0.0%</c:formatCode>
                <c:ptCount val="26"/>
                <c:pt idx="0">
                  <c:v>9.8007861010681041E-2</c:v>
                </c:pt>
                <c:pt idx="1">
                  <c:v>9.8784537322904903E-2</c:v>
                </c:pt>
                <c:pt idx="2">
                  <c:v>6.5991673876277815E-2</c:v>
                </c:pt>
                <c:pt idx="3">
                  <c:v>6.8193728957216898E-2</c:v>
                </c:pt>
                <c:pt idx="4">
                  <c:v>4.5950454208521986E-2</c:v>
                </c:pt>
                <c:pt idx="5">
                  <c:v>5.1653895360505041E-2</c:v>
                </c:pt>
                <c:pt idx="6">
                  <c:v>5.3243247328807176E-2</c:v>
                </c:pt>
                <c:pt idx="7">
                  <c:v>3.6391884310049485E-2</c:v>
                </c:pt>
                <c:pt idx="8">
                  <c:v>3.3387425728842644E-2</c:v>
                </c:pt>
                <c:pt idx="9">
                  <c:v>4.8539125253876908E-2</c:v>
                </c:pt>
                <c:pt idx="10">
                  <c:v>5.5630283944548352E-2</c:v>
                </c:pt>
                <c:pt idx="11">
                  <c:v>9.3030417103352997E-2</c:v>
                </c:pt>
                <c:pt idx="12">
                  <c:v>8.4634993461669417E-2</c:v>
                </c:pt>
                <c:pt idx="13">
                  <c:v>6.1447809280468738E-2</c:v>
                </c:pt>
                <c:pt idx="14">
                  <c:v>5.4889842666844608E-2</c:v>
                </c:pt>
                <c:pt idx="15">
                  <c:v>4.9744238642184371E-2</c:v>
                </c:pt>
                <c:pt idx="16">
                  <c:v>4.9592503142656626E-2</c:v>
                </c:pt>
                <c:pt idx="17">
                  <c:v>3.7653726449993853E-2</c:v>
                </c:pt>
                <c:pt idx="18">
                  <c:v>3.9230575084534369E-2</c:v>
                </c:pt>
                <c:pt idx="19">
                  <c:v>3.7888430457709101E-2</c:v>
                </c:pt>
                <c:pt idx="20">
                  <c:v>4.1094970486319653E-2</c:v>
                </c:pt>
                <c:pt idx="21">
                  <c:v>3.8621266046529608E-2</c:v>
                </c:pt>
                <c:pt idx="22">
                  <c:v>3.6620122240476269E-2</c:v>
                </c:pt>
                <c:pt idx="23">
                  <c:v>3.3541054307906194E-2</c:v>
                </c:pt>
                <c:pt idx="24">
                  <c:v>3.1562532193782841E-2</c:v>
                </c:pt>
                <c:pt idx="25">
                  <c:v>2.9872348708599089E-2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პროცენტი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Sheet1!$D$2:$D$27</c:f>
              <c:numCache>
                <c:formatCode>0.0%</c:formatCode>
                <c:ptCount val="26"/>
                <c:pt idx="0">
                  <c:v>1.4889586708415146E-2</c:v>
                </c:pt>
                <c:pt idx="1">
                  <c:v>1.8683066660038182E-2</c:v>
                </c:pt>
                <c:pt idx="2">
                  <c:v>2.5516383693218934E-2</c:v>
                </c:pt>
                <c:pt idx="3">
                  <c:v>2.6531657613489072E-2</c:v>
                </c:pt>
                <c:pt idx="4">
                  <c:v>2.8104642195842234E-2</c:v>
                </c:pt>
                <c:pt idx="5">
                  <c:v>1.7601428419262499E-2</c:v>
                </c:pt>
                <c:pt idx="6">
                  <c:v>1.9675360679587379E-2</c:v>
                </c:pt>
                <c:pt idx="7">
                  <c:v>1.9686848835506008E-2</c:v>
                </c:pt>
                <c:pt idx="8">
                  <c:v>1.434291143854804E-2</c:v>
                </c:pt>
                <c:pt idx="9">
                  <c:v>1.0334790025480678E-2</c:v>
                </c:pt>
                <c:pt idx="10">
                  <c:v>7.5127376337040946E-3</c:v>
                </c:pt>
                <c:pt idx="11">
                  <c:v>5.7350399346696047E-3</c:v>
                </c:pt>
                <c:pt idx="12">
                  <c:v>6.3172179832328805E-3</c:v>
                </c:pt>
                <c:pt idx="13">
                  <c:v>9.5172777210363168E-3</c:v>
                </c:pt>
                <c:pt idx="14">
                  <c:v>9.9308866936325228E-3</c:v>
                </c:pt>
                <c:pt idx="15">
                  <c:v>1.1828058303547584E-2</c:v>
                </c:pt>
                <c:pt idx="16">
                  <c:v>9.6895790053427855E-3</c:v>
                </c:pt>
                <c:pt idx="17">
                  <c:v>8.8463838710795568E-3</c:v>
                </c:pt>
                <c:pt idx="18">
                  <c:v>8.5220862632008655E-3</c:v>
                </c:pt>
                <c:pt idx="19">
                  <c:v>1.0387585600167917E-2</c:v>
                </c:pt>
                <c:pt idx="20">
                  <c:v>1.1876360301217595E-2</c:v>
                </c:pt>
                <c:pt idx="21">
                  <c:v>1.3982152069068235E-2</c:v>
                </c:pt>
                <c:pt idx="22">
                  <c:v>1.3795251528946539E-2</c:v>
                </c:pt>
                <c:pt idx="23">
                  <c:v>1.4358328042768062E-2</c:v>
                </c:pt>
                <c:pt idx="24">
                  <c:v>1.4518764809140106E-2</c:v>
                </c:pt>
                <c:pt idx="25">
                  <c:v>1.4550724693543429E-2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სუბსიდიები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Sheet1!$E$2:$E$27</c:f>
              <c:numCache>
                <c:formatCode>0.0%</c:formatCode>
                <c:ptCount val="26"/>
                <c:pt idx="0">
                  <c:v>1.2021790268429771E-2</c:v>
                </c:pt>
                <c:pt idx="1">
                  <c:v>1.0977124947143469E-2</c:v>
                </c:pt>
                <c:pt idx="2">
                  <c:v>1.1947186929844309E-2</c:v>
                </c:pt>
                <c:pt idx="3">
                  <c:v>1.2348519067793495E-2</c:v>
                </c:pt>
                <c:pt idx="4">
                  <c:v>9.9688267498667296E-3</c:v>
                </c:pt>
                <c:pt idx="5">
                  <c:v>8.1110801116074851E-3</c:v>
                </c:pt>
                <c:pt idx="6">
                  <c:v>7.7521189316983674E-3</c:v>
                </c:pt>
                <c:pt idx="7">
                  <c:v>1.2295511350497623E-2</c:v>
                </c:pt>
                <c:pt idx="8">
                  <c:v>2.2128813253520674E-2</c:v>
                </c:pt>
                <c:pt idx="9">
                  <c:v>3.754428716167544E-2</c:v>
                </c:pt>
                <c:pt idx="10">
                  <c:v>2.4387390600527869E-2</c:v>
                </c:pt>
                <c:pt idx="11">
                  <c:v>2.3479180524658038E-2</c:v>
                </c:pt>
                <c:pt idx="12">
                  <c:v>2.6841623298051741E-2</c:v>
                </c:pt>
                <c:pt idx="13">
                  <c:v>2.3369175834754997E-2</c:v>
                </c:pt>
                <c:pt idx="14">
                  <c:v>1.8319111376603681E-2</c:v>
                </c:pt>
                <c:pt idx="15">
                  <c:v>1.7502364325956695E-2</c:v>
                </c:pt>
                <c:pt idx="16">
                  <c:v>1.9647444735179792E-2</c:v>
                </c:pt>
                <c:pt idx="17">
                  <c:v>2.0397066787289617E-2</c:v>
                </c:pt>
                <c:pt idx="18">
                  <c:v>2.146702941102735E-2</c:v>
                </c:pt>
                <c:pt idx="19">
                  <c:v>2.3122743722001193E-2</c:v>
                </c:pt>
                <c:pt idx="20">
                  <c:v>2.2288799375672425E-2</c:v>
                </c:pt>
                <c:pt idx="21">
                  <c:v>2.1395690787950419E-2</c:v>
                </c:pt>
                <c:pt idx="22">
                  <c:v>1.8937118007917524E-2</c:v>
                </c:pt>
                <c:pt idx="23">
                  <c:v>1.8378659894743118E-2</c:v>
                </c:pt>
                <c:pt idx="24">
                  <c:v>1.7780226469164332E-2</c:v>
                </c:pt>
                <c:pt idx="25">
                  <c:v>1.7345234734025279E-2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გრანტები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Sheet1!$F$2:$F$27</c:f>
              <c:numCache>
                <c:formatCode>0.0%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4.0444224079732883E-4</c:v>
                </c:pt>
                <c:pt idx="10">
                  <c:v>4.931140531774889E-4</c:v>
                </c:pt>
                <c:pt idx="11">
                  <c:v>7.9440836361624933E-4</c:v>
                </c:pt>
                <c:pt idx="12">
                  <c:v>6.5007056424968819E-4</c:v>
                </c:pt>
                <c:pt idx="13">
                  <c:v>7.9811628590846127E-4</c:v>
                </c:pt>
                <c:pt idx="14">
                  <c:v>6.3634807939780334E-4</c:v>
                </c:pt>
                <c:pt idx="15">
                  <c:v>5.2789724377883527E-4</c:v>
                </c:pt>
                <c:pt idx="16">
                  <c:v>6.3822863263288262E-4</c:v>
                </c:pt>
                <c:pt idx="17">
                  <c:v>5.5368272017058452E-4</c:v>
                </c:pt>
                <c:pt idx="18">
                  <c:v>4.177867083477456E-4</c:v>
                </c:pt>
                <c:pt idx="19">
                  <c:v>6.4232973167480383E-4</c:v>
                </c:pt>
                <c:pt idx="20">
                  <c:v>8.2672688877145743E-4</c:v>
                </c:pt>
                <c:pt idx="21">
                  <c:v>2.0986855932129712E-3</c:v>
                </c:pt>
                <c:pt idx="22">
                  <c:v>2.1319934181099199E-3</c:v>
                </c:pt>
                <c:pt idx="23">
                  <c:v>1.608132740790023E-3</c:v>
                </c:pt>
                <c:pt idx="24">
                  <c:v>1.4729181690431991E-3</c:v>
                </c:pt>
                <c:pt idx="25">
                  <c:v>1.7345234734025279E-3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სოციალური უზრუნველყოფა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Sheet1!$G$2:$G$27</c:f>
              <c:numCache>
                <c:formatCode>0.0%</c:formatCode>
                <c:ptCount val="26"/>
                <c:pt idx="0">
                  <c:v>2.175324673138682E-2</c:v>
                </c:pt>
                <c:pt idx="1">
                  <c:v>4.6494808997190183E-2</c:v>
                </c:pt>
                <c:pt idx="2">
                  <c:v>4.8179122884232387E-2</c:v>
                </c:pt>
                <c:pt idx="3">
                  <c:v>5.6995039154973656E-2</c:v>
                </c:pt>
                <c:pt idx="4">
                  <c:v>5.2855233882961844E-2</c:v>
                </c:pt>
                <c:pt idx="5">
                  <c:v>5.4845171161944227E-2</c:v>
                </c:pt>
                <c:pt idx="6">
                  <c:v>4.5072697144760143E-2</c:v>
                </c:pt>
                <c:pt idx="7">
                  <c:v>4.4720219461885737E-2</c:v>
                </c:pt>
                <c:pt idx="8">
                  <c:v>4.4180693407994576E-2</c:v>
                </c:pt>
                <c:pt idx="9">
                  <c:v>4.8025373411321973E-2</c:v>
                </c:pt>
                <c:pt idx="10">
                  <c:v>5.5286787373899637E-2</c:v>
                </c:pt>
                <c:pt idx="11">
                  <c:v>5.0077149439809496E-2</c:v>
                </c:pt>
                <c:pt idx="12">
                  <c:v>7.2273167731824475E-2</c:v>
                </c:pt>
                <c:pt idx="13">
                  <c:v>8.3726541645779654E-2</c:v>
                </c:pt>
                <c:pt idx="14">
                  <c:v>7.8270813765930883E-2</c:v>
                </c:pt>
                <c:pt idx="15">
                  <c:v>6.8007391660925676E-2</c:v>
                </c:pt>
                <c:pt idx="16">
                  <c:v>7.0988128894956828E-2</c:v>
                </c:pt>
                <c:pt idx="17">
                  <c:v>8.5483151870757432E-2</c:v>
                </c:pt>
                <c:pt idx="18">
                  <c:v>9.5751083604545359E-2</c:v>
                </c:pt>
                <c:pt idx="19">
                  <c:v>9.5627203006483516E-2</c:v>
                </c:pt>
                <c:pt idx="20">
                  <c:v>0.10004492506656754</c:v>
                </c:pt>
                <c:pt idx="21">
                  <c:v>9.5476566662662826E-2</c:v>
                </c:pt>
                <c:pt idx="22">
                  <c:v>9.2679007999013574E-2</c:v>
                </c:pt>
                <c:pt idx="23">
                  <c:v>8.9917593535030718E-2</c:v>
                </c:pt>
                <c:pt idx="24">
                  <c:v>8.5008420041921787E-2</c:v>
                </c:pt>
                <c:pt idx="25">
                  <c:v>8.171532808029687E-2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სხვა ხარჯები</c:v>
                </c:pt>
              </c:strCache>
            </c:strRef>
          </c:tx>
          <c:marker>
            <c:symbol val="none"/>
          </c:marker>
          <c:cat>
            <c:numRef>
              <c:f>Sheet1!$A$2:$A$27</c:f>
              <c:numCache>
                <c:formatCode>General</c:formatCode>
                <c:ptCount val="2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</c:numCache>
            </c:numRef>
          </c:cat>
          <c:val>
            <c:numRef>
              <c:f>Sheet1!$H$2:$H$27</c:f>
              <c:numCache>
                <c:formatCode>0.0%</c:formatCode>
                <c:ptCount val="2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1.6489732047241714E-3</c:v>
                </c:pt>
                <c:pt idx="9">
                  <c:v>8.6034288474613908E-3</c:v>
                </c:pt>
                <c:pt idx="10">
                  <c:v>3.8209087444002775E-2</c:v>
                </c:pt>
                <c:pt idx="11">
                  <c:v>3.7425460685921078E-2</c:v>
                </c:pt>
                <c:pt idx="12">
                  <c:v>3.9314491102890682E-2</c:v>
                </c:pt>
                <c:pt idx="13">
                  <c:v>5.2485398815279409E-2</c:v>
                </c:pt>
                <c:pt idx="14">
                  <c:v>4.8275679296134022E-2</c:v>
                </c:pt>
                <c:pt idx="15">
                  <c:v>3.545630380507532E-2</c:v>
                </c:pt>
                <c:pt idx="16">
                  <c:v>3.5760826540652185E-2</c:v>
                </c:pt>
                <c:pt idx="17">
                  <c:v>3.6074833448591609E-2</c:v>
                </c:pt>
                <c:pt idx="18">
                  <c:v>3.5207334028904337E-2</c:v>
                </c:pt>
                <c:pt idx="19">
                  <c:v>3.0133635794237234E-2</c:v>
                </c:pt>
                <c:pt idx="20">
                  <c:v>3.1413223406952712E-2</c:v>
                </c:pt>
                <c:pt idx="21">
                  <c:v>3.0390057616006008E-2</c:v>
                </c:pt>
                <c:pt idx="22">
                  <c:v>2.85937940781801E-2</c:v>
                </c:pt>
                <c:pt idx="23">
                  <c:v>2.6763923471719669E-2</c:v>
                </c:pt>
                <c:pt idx="24">
                  <c:v>2.6196901720839758E-2</c:v>
                </c:pt>
                <c:pt idx="25">
                  <c:v>2.4765140703580536E-2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5345248"/>
        <c:axId val="249290544"/>
      </c:lineChart>
      <c:catAx>
        <c:axId val="295345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9290544"/>
        <c:crosses val="autoZero"/>
        <c:auto val="1"/>
        <c:lblAlgn val="ctr"/>
        <c:lblOffset val="100"/>
        <c:noMultiLvlLbl val="0"/>
      </c:catAx>
      <c:valAx>
        <c:axId val="249290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latin typeface="LitNusx" pitchFamily="34" charset="0"/>
                  </a:defRPr>
                </a:pPr>
                <a:r>
                  <a:rPr lang="en-US" smtClean="0">
                    <a:latin typeface="LitNusx" pitchFamily="34" charset="0"/>
                  </a:rPr>
                  <a:t>mSp-s procenti</a:t>
                </a:r>
                <a:endParaRPr lang="en-US">
                  <a:latin typeface="LitNusx" pitchFamily="34" charset="0"/>
                </a:endParaRP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295345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5464775052898123"/>
          <c:w val="0.99921587926509181"/>
          <c:h val="0.13938603489541782"/>
        </c:manualLayout>
      </c:layout>
      <c:overlay val="0"/>
      <c:txPr>
        <a:bodyPr/>
        <a:lstStyle/>
        <a:p>
          <a:pPr>
            <a:defRPr sz="1200">
              <a:latin typeface="LitNusx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0.83333</cdr:x>
      <cdr:y>0.04369</cdr:y>
    </cdr:from>
    <cdr:to>
      <cdr:x>0.98148</cdr:x>
      <cdr:y>0.73091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858000" y="188931"/>
          <a:ext cx="1219188" cy="29717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0.84259</cdr:x>
      <cdr:y>0.12847</cdr:y>
    </cdr:from>
    <cdr:to>
      <cdr:x>0.98148</cdr:x>
      <cdr:y>0.73871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609595"/>
          <a:ext cx="1143000" cy="289560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0.04369</cdr:y>
    </cdr:from>
    <cdr:to>
      <cdr:x>0.98148</cdr:x>
      <cdr:y>0.76263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188930"/>
          <a:ext cx="1142988" cy="310896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0.04369</cdr:y>
    </cdr:from>
    <cdr:to>
      <cdr:x>0.98148</cdr:x>
      <cdr:y>0.75206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188931"/>
          <a:ext cx="1142988" cy="306324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0.70642</cdr:x>
      <cdr:y>0.04369</cdr:y>
    </cdr:from>
    <cdr:to>
      <cdr:x>0.81945</cdr:x>
      <cdr:y>0.76615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867400" y="188931"/>
          <a:ext cx="938788" cy="312417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0.7037</cdr:x>
      <cdr:y>0.04369</cdr:y>
    </cdr:from>
    <cdr:to>
      <cdr:x>0.81889</cdr:x>
      <cdr:y>0.77321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791170" y="188931"/>
          <a:ext cx="947967" cy="31546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0.7037</cdr:x>
      <cdr:y>0.04369</cdr:y>
    </cdr:from>
    <cdr:to>
      <cdr:x>0.81889</cdr:x>
      <cdr:y>0.76898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791170" y="188931"/>
          <a:ext cx="947967" cy="313639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0.75926</cdr:x>
      <cdr:y>0.04369</cdr:y>
    </cdr:from>
    <cdr:to>
      <cdr:x>0.87963</cdr:x>
      <cdr:y>0.72457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248399" y="188931"/>
          <a:ext cx="990603" cy="294436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0.83333</cdr:x>
      <cdr:y>0.04369</cdr:y>
    </cdr:from>
    <cdr:to>
      <cdr:x>0.98728</cdr:x>
      <cdr:y>0.73091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857999" y="188931"/>
          <a:ext cx="1266919" cy="29717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0.72222</cdr:x>
      <cdr:y>0.04369</cdr:y>
    </cdr:from>
    <cdr:to>
      <cdr:x>0.84259</cdr:x>
      <cdr:y>0.71329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943600" y="188931"/>
          <a:ext cx="990579" cy="289558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0.75</cdr:x>
      <cdr:y>0.04369</cdr:y>
    </cdr:from>
    <cdr:to>
      <cdr:x>0.88429</cdr:x>
      <cdr:y>0.83664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172200" y="188930"/>
          <a:ext cx="1105153" cy="34289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0.66667</cdr:x>
      <cdr:y>0.20228</cdr:y>
    </cdr:from>
    <cdr:to>
      <cdr:x>0.78185</cdr:x>
      <cdr:y>0.85426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486400" y="874730"/>
          <a:ext cx="947913" cy="28193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0.72222</cdr:x>
      <cdr:y>0.04369</cdr:y>
    </cdr:from>
    <cdr:to>
      <cdr:x>0.84259</cdr:x>
      <cdr:y>0.71329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943582" y="188930"/>
          <a:ext cx="990597" cy="28955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0.74074</cdr:x>
      <cdr:y>0.04369</cdr:y>
    </cdr:from>
    <cdr:to>
      <cdr:x>0.87037</cdr:x>
      <cdr:y>0.76615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96000" y="188931"/>
          <a:ext cx="1066797" cy="312417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0.73148</cdr:x>
      <cdr:y>0.04369</cdr:y>
    </cdr:from>
    <cdr:to>
      <cdr:x>0.84259</cdr:x>
      <cdr:y>0.76615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19800" y="188931"/>
          <a:ext cx="914379" cy="312417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0.68519</cdr:x>
      <cdr:y>0.04369</cdr:y>
    </cdr:from>
    <cdr:to>
      <cdr:x>0.80556</cdr:x>
      <cdr:y>0.69567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638800" y="188931"/>
          <a:ext cx="990637" cy="28193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0.71296</cdr:x>
      <cdr:y>0.04369</cdr:y>
    </cdr:from>
    <cdr:to>
      <cdr:x>0.84259</cdr:x>
      <cdr:y>0.74853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867400" y="188931"/>
          <a:ext cx="1066779" cy="304797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0.72222</cdr:x>
      <cdr:y>0.04369</cdr:y>
    </cdr:from>
    <cdr:to>
      <cdr:x>0.84259</cdr:x>
      <cdr:y>0.74149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943600" y="188930"/>
          <a:ext cx="990579" cy="301752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0.03953</cdr:y>
    </cdr:from>
    <cdr:to>
      <cdr:x>0.98148</cdr:x>
      <cdr:y>0.69174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178535"/>
          <a:ext cx="1142988" cy="294566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0.72222</cdr:x>
      <cdr:y>0.04369</cdr:y>
    </cdr:from>
    <cdr:to>
      <cdr:x>0.84407</cdr:x>
      <cdr:y>0.73726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943600" y="188931"/>
          <a:ext cx="1002758" cy="299923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0.72222</cdr:x>
      <cdr:y>0.04369</cdr:y>
    </cdr:from>
    <cdr:to>
      <cdr:x>0.84666</cdr:x>
      <cdr:y>0.76615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5943582" y="188931"/>
          <a:ext cx="1024128" cy="312417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0.04733</cdr:y>
    </cdr:from>
    <cdr:to>
      <cdr:x>0.98148</cdr:x>
      <cdr:y>0.68722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204670"/>
          <a:ext cx="1142988" cy="2767129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0.73148</cdr:x>
      <cdr:y>0.04369</cdr:y>
    </cdr:from>
    <cdr:to>
      <cdr:x>0.84667</cdr:x>
      <cdr:y>0.77321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6019800" y="188931"/>
          <a:ext cx="947955" cy="31547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0.82593</cdr:x>
      <cdr:y>0.04369</cdr:y>
    </cdr:from>
    <cdr:to>
      <cdr:x>0.98307</cdr:x>
      <cdr:y>0.73091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797040" y="188931"/>
          <a:ext cx="1293233" cy="29717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0.04369</cdr:y>
    </cdr:from>
    <cdr:to>
      <cdr:x>0.98333</cdr:x>
      <cdr:y>0.73091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199" y="188931"/>
          <a:ext cx="1158213" cy="297178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0.74074</cdr:x>
      <cdr:y>0.05286</cdr:y>
    </cdr:from>
    <cdr:to>
      <cdr:x>0.87185</cdr:x>
      <cdr:y>0.77533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096000" y="228584"/>
          <a:ext cx="1078977" cy="312421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0.04369</cdr:y>
    </cdr:from>
    <cdr:to>
      <cdr:x>0.98148</cdr:x>
      <cdr:y>0.71329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188931"/>
          <a:ext cx="1142988" cy="289558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0.84259</cdr:x>
      <cdr:y>0.04369</cdr:y>
    </cdr:from>
    <cdr:to>
      <cdr:x>0.98148</cdr:x>
      <cdr:y>0.74853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934200" y="188930"/>
          <a:ext cx="1142988" cy="30479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0.83333</cdr:x>
      <cdr:y>0.04369</cdr:y>
    </cdr:from>
    <cdr:to>
      <cdr:x>0.98148</cdr:x>
      <cdr:y>0.69567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6858000" y="188931"/>
          <a:ext cx="1219188" cy="281939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10000"/>
          </a:schemeClr>
        </a:solidFill>
        <a:ln xmlns:a="http://schemas.openxmlformats.org/drawingml/2006/main">
          <a:solidFill>
            <a:schemeClr val="accent1">
              <a:shade val="50000"/>
              <a:alpha val="1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4784C-5915-49E8-8A12-CFAF6396189D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CE494-3D9C-4576-A77E-5667B8236B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12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CE494-3D9C-4576-A77E-5667B8236B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89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CE494-3D9C-4576-A77E-5667B8236B7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40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D59F76C-AEE8-437F-BF86-12D561979230}" type="datetimeFigureOut">
              <a:rPr lang="en-US" smtClean="0"/>
              <a:pPr/>
              <a:t>7/6/2017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103B1C8-9271-4ECC-87D3-EEE122B18A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8458200" cy="1433512"/>
          </a:xfrm>
        </p:spPr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saqarTvelos makroekonomikuri ganviTareba da tendenciebi </a:t>
            </a:r>
            <a:endParaRPr lang="en-US">
              <a:latin typeface="LitNusx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14400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err="1" smtClean="0">
                <a:latin typeface="LitNusx" pitchFamily="34" charset="0"/>
              </a:rPr>
              <a:t>saqarTvelos</a:t>
            </a:r>
            <a:r>
              <a:rPr lang="en-US" sz="2800" b="1" smtClean="0">
                <a:latin typeface="LitNusx" pitchFamily="34" charset="0"/>
              </a:rPr>
              <a:t> </a:t>
            </a:r>
            <a:r>
              <a:rPr lang="en-US" sz="2800" b="1" err="1" smtClean="0">
                <a:latin typeface="LitNusx" pitchFamily="34" charset="0"/>
              </a:rPr>
              <a:t>finansTa</a:t>
            </a:r>
            <a:r>
              <a:rPr lang="en-US" sz="2800" b="1" smtClean="0">
                <a:latin typeface="LitNusx" pitchFamily="34" charset="0"/>
              </a:rPr>
              <a:t> </a:t>
            </a:r>
            <a:r>
              <a:rPr lang="en-US" sz="2800" b="1" err="1" smtClean="0">
                <a:latin typeface="LitNusx" pitchFamily="34" charset="0"/>
              </a:rPr>
              <a:t>saministro</a:t>
            </a:r>
            <a:endParaRPr lang="en-US" sz="2800" b="1" smtClean="0">
              <a:latin typeface="LitNusx" pitchFamily="34" charset="0"/>
            </a:endParaRPr>
          </a:p>
          <a:p>
            <a:endParaRPr lang="en-US" smtClean="0">
              <a:latin typeface="LitNusx" pitchFamily="34" charset="0"/>
            </a:endParaRPr>
          </a:p>
          <a:p>
            <a:r>
              <a:rPr lang="en-US" smtClean="0">
                <a:latin typeface="LitNusx" pitchFamily="34" charset="0"/>
              </a:rPr>
              <a:t>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fiskaluri politika</a:t>
            </a:r>
            <a:endParaRPr lang="en-US">
              <a:latin typeface="LitNusx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Semosavlebi da xarjebi</a:t>
            </a:r>
          </a:p>
          <a:p>
            <a:r>
              <a:rPr lang="en-US" smtClean="0">
                <a:latin typeface="LitNusx" pitchFamily="34" charset="0"/>
              </a:rPr>
              <a:t>privatizavia da kapitaluri xarjebi</a:t>
            </a:r>
          </a:p>
          <a:p>
            <a:r>
              <a:rPr lang="en-US" smtClean="0">
                <a:latin typeface="LitNusx" pitchFamily="34" charset="0"/>
              </a:rPr>
              <a:t>saoperacio balansi da mTliani saldo</a:t>
            </a:r>
          </a:p>
          <a:p>
            <a:r>
              <a:rPr lang="en-US" smtClean="0">
                <a:latin typeface="LitNusx" pitchFamily="34" charset="0"/>
              </a:rPr>
              <a:t>fiskaluri politika da makroekonomikuri ganviTareba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naerTi biujetis Semosavlebi da xarjebi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86303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naerTi biujetis Semosavlebi saxeebis mixedviT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968581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naerTi biujetis xarjebi saxeebis mixedviT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17420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>
                <a:latin typeface="LitNusx" pitchFamily="34" charset="0"/>
              </a:rPr>
              <a:t>privatizacia, kapitaluri xarjebi da dakrediteba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25182"/>
              </p:ext>
            </p:extLst>
          </p:nvPr>
        </p:nvGraphicFramePr>
        <p:xfrm>
          <a:off x="457200" y="1828800"/>
          <a:ext cx="8229600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14478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LitNusx" pitchFamily="34" charset="0"/>
              </a:rPr>
              <a:t>naerTi biujetis saoperacio saldo, mTliani saldo da tradiciuli deficiti</a:t>
            </a:r>
            <a:endParaRPr lang="en-US" sz="3200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45126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305800" cy="14478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LitNusx" pitchFamily="34" charset="0"/>
              </a:rPr>
              <a:t>naerTi biujetis sakaso tradiciuli da pirveladi deficiti (saldo)</a:t>
            </a:r>
            <a:endParaRPr lang="en-US" sz="3200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621982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1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mTavrobis kapitaluri xarjebi da mSp-s zrda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910449"/>
              </p:ext>
            </p:extLst>
          </p:nvPr>
        </p:nvGraphicFramePr>
        <p:xfrm>
          <a:off x="457200" y="2249488"/>
          <a:ext cx="83058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57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mSp-s zrda da biujetis deficiti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4371586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inflacia da biujetis deficiti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44443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Sinaarsi</a:t>
            </a:r>
            <a:endParaRPr lang="en-US">
              <a:latin typeface="LitNusx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ZiriTadi indikatorebi</a:t>
            </a:r>
          </a:p>
          <a:p>
            <a:r>
              <a:rPr lang="en-US" smtClean="0">
                <a:latin typeface="LitNusx" pitchFamily="34" charset="0"/>
              </a:rPr>
              <a:t>fiskaluri politika</a:t>
            </a:r>
          </a:p>
          <a:p>
            <a:r>
              <a:rPr lang="en-US" smtClean="0">
                <a:latin typeface="LitNusx" pitchFamily="34" charset="0"/>
              </a:rPr>
              <a:t>monetaruli politika</a:t>
            </a:r>
          </a:p>
          <a:p>
            <a:r>
              <a:rPr lang="en-US" smtClean="0">
                <a:latin typeface="LitNusx" pitchFamily="34" charset="0"/>
              </a:rPr>
              <a:t>sagadasaxdelo balansi da pirdapiri ucxouri investiciebi</a:t>
            </a:r>
          </a:p>
          <a:p>
            <a:r>
              <a:rPr lang="en-US" smtClean="0">
                <a:latin typeface="LitNusx" pitchFamily="34" charset="0"/>
              </a:rPr>
              <a:t>danazogebi investiciebis sakiTxebi</a:t>
            </a:r>
          </a:p>
          <a:p>
            <a:r>
              <a:rPr lang="en-US" smtClean="0">
                <a:latin typeface="LitNusx" pitchFamily="34" charset="0"/>
              </a:rPr>
              <a:t>daskvna</a:t>
            </a:r>
          </a:p>
          <a:p>
            <a:endParaRPr lang="en-US">
              <a:latin typeface="LitNusx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monetaruli politika</a:t>
            </a:r>
            <a:endParaRPr lang="en-US">
              <a:latin typeface="LitNusx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LitNusx" pitchFamily="34" charset="0"/>
              </a:rPr>
              <a:t>f</a:t>
            </a:r>
            <a:r>
              <a:rPr lang="en-US" smtClean="0">
                <a:latin typeface="LitNusx" pitchFamily="34" charset="0"/>
              </a:rPr>
              <a:t>asebis done da savaluto kursi</a:t>
            </a:r>
          </a:p>
          <a:p>
            <a:r>
              <a:rPr lang="en-US" smtClean="0">
                <a:latin typeface="LitNusx" pitchFamily="34" charset="0"/>
              </a:rPr>
              <a:t>fasebis stabiluroba Tu stabiluri savaluto kursi</a:t>
            </a:r>
          </a:p>
          <a:p>
            <a:r>
              <a:rPr lang="en-US" smtClean="0">
                <a:latin typeface="LitNusx" pitchFamily="34" charset="0"/>
              </a:rPr>
              <a:t>sarezervo fuli da sxva monetaruli agregatebi</a:t>
            </a:r>
          </a:p>
          <a:p>
            <a:r>
              <a:rPr lang="en-US" smtClean="0">
                <a:latin typeface="LitNusx" pitchFamily="34" charset="0"/>
              </a:rPr>
              <a:t>fulis mimoqcevis siCqare</a:t>
            </a:r>
          </a:p>
          <a:p>
            <a:r>
              <a:rPr lang="en-US" smtClean="0">
                <a:latin typeface="LitNusx" pitchFamily="34" charset="0"/>
              </a:rPr>
              <a:t>dolarizacia</a:t>
            </a:r>
          </a:p>
          <a:p>
            <a:r>
              <a:rPr lang="en-US" smtClean="0">
                <a:latin typeface="LitNusx" pitchFamily="34" charset="0"/>
              </a:rPr>
              <a:t>kerZo seqtorze gacemuli sabanko sesxebi</a:t>
            </a:r>
          </a:p>
          <a:p>
            <a:r>
              <a:rPr lang="en-US">
                <a:latin typeface="LitNusx" pitchFamily="34" charset="0"/>
              </a:rPr>
              <a:t>fulis miwodeba da inflacia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fasebis done da savaluto kursi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36707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fasebis stabiluroba Tu stabiluri savaluto kursi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258302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2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sarezervo fuli da sxva monetaruli agregatebi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80156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fulis mimoqcevis siCqare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113205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depozitebis dolarizacia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21501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valutis kursi da depozitebis dolarizacia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43907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20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bankebis mier kerZo seqtorze gacemuli sesxebis moculoba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650839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fulis miwodeba da inflacia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4953447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729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sagadasaxdelo balansi da pirdapiri ucxouri investiciebi</a:t>
            </a:r>
            <a:endParaRPr lang="en-US">
              <a:latin typeface="LitNusx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latin typeface="LitNusx" pitchFamily="34" charset="0"/>
            </a:endParaRPr>
          </a:p>
          <a:p>
            <a:r>
              <a:rPr lang="en-US" smtClean="0">
                <a:latin typeface="LitNusx" pitchFamily="34" charset="0"/>
              </a:rPr>
              <a:t>sagareo vaWrobis dinamika</a:t>
            </a:r>
          </a:p>
          <a:p>
            <a:r>
              <a:rPr lang="en-US" smtClean="0">
                <a:latin typeface="LitNusx" pitchFamily="34" charset="0"/>
              </a:rPr>
              <a:t>mimdinare angariSi</a:t>
            </a:r>
          </a:p>
          <a:p>
            <a:r>
              <a:rPr lang="en-US" smtClean="0">
                <a:latin typeface="LitNusx" pitchFamily="34" charset="0"/>
              </a:rPr>
              <a:t>pirdapiri ucxouri investiciebi</a:t>
            </a:r>
            <a:endParaRPr lang="en-US">
              <a:latin typeface="LitNusx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ZiriTadi indikatorebi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mSp-s zrda</a:t>
            </a:r>
          </a:p>
          <a:p>
            <a:r>
              <a:rPr lang="en-US" smtClean="0">
                <a:latin typeface="LitNusx" pitchFamily="34" charset="0"/>
              </a:rPr>
              <a:t>inflacia</a:t>
            </a:r>
          </a:p>
          <a:p>
            <a:r>
              <a:rPr lang="en-US" smtClean="0">
                <a:latin typeface="LitNusx" pitchFamily="34" charset="0"/>
              </a:rPr>
              <a:t>saprocento ganakveTebi da investiciebi</a:t>
            </a:r>
          </a:p>
          <a:p>
            <a:r>
              <a:rPr lang="en-US" smtClean="0">
                <a:latin typeface="LitNusx" pitchFamily="34" charset="0"/>
              </a:rPr>
              <a:t>savaluro kursi</a:t>
            </a:r>
          </a:p>
          <a:p>
            <a:r>
              <a:rPr lang="en-US" smtClean="0">
                <a:latin typeface="LitNusx" pitchFamily="34" charset="0"/>
              </a:rPr>
              <a:t>saxelmwifo valebi</a:t>
            </a:r>
          </a:p>
          <a:p>
            <a:r>
              <a:rPr lang="en-US" smtClean="0">
                <a:latin typeface="LitNusx" pitchFamily="34" charset="0"/>
              </a:rPr>
              <a:t>mTliani saerTaSoriso rezervebi</a:t>
            </a:r>
            <a:endParaRPr lang="en-US">
              <a:latin typeface="LitNusx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eqsporti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071994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importi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749258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LitNusx" pitchFamily="34" charset="0"/>
              </a:rPr>
              <a:t>mimdinare angariSi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03943"/>
              </p:ext>
            </p:extLst>
          </p:nvPr>
        </p:nvGraphicFramePr>
        <p:xfrm>
          <a:off x="457200" y="2057400"/>
          <a:ext cx="8229600" cy="451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1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kerZo kapitalis Semodineba da pirdapiri ucxouri investiciebi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322664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pirdapiri ucxouri investiciebi da mSp-s zrda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05176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danazogebi investiciebis sakiTxebi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375858"/>
              </p:ext>
            </p:extLst>
          </p:nvPr>
        </p:nvGraphicFramePr>
        <p:xfrm>
          <a:off x="457200" y="2286000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daskvna</a:t>
            </a:r>
            <a:endParaRPr lang="en-US">
              <a:latin typeface="LitNusx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3200" smtClean="0">
              <a:latin typeface="LitNusx" pitchFamily="34" charset="0"/>
            </a:endParaRPr>
          </a:p>
          <a:p>
            <a:pPr marL="365125" indent="-19050" algn="ctr">
              <a:buNone/>
            </a:pPr>
            <a:r>
              <a:rPr lang="en-US" sz="3200" smtClean="0">
                <a:latin typeface="LitNusx" pitchFamily="34" charset="0"/>
              </a:rPr>
              <a:t>gonivruli makroekomomikuri politika warmoadgens qveynis mdgradi ekonomikuri ganviTarebis mTavar pirobas</a:t>
            </a:r>
            <a:endParaRPr lang="en-US" sz="3200">
              <a:latin typeface="LitNusx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mSp-s zrda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83766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inflacia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916704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latin typeface="LitNusx" pitchFamily="34" charset="0"/>
              </a:rPr>
              <a:t>saprocento ganakveTebi da kerZo investiciebi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488011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LitNusx" pitchFamily="34" charset="0"/>
              </a:rPr>
              <a:t>savaluto kursi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9832913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saxelmwifo vali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380650"/>
              </p:ext>
            </p:extLst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>
                <a:latin typeface="LitNusx" pitchFamily="34" charset="0"/>
              </a:rPr>
              <a:t>mTliani saerTaSoriso rezervebi</a:t>
            </a:r>
            <a:endParaRPr lang="en-US">
              <a:latin typeface="LitNusx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011697"/>
              </p:ext>
            </p:extLst>
          </p:nvPr>
        </p:nvGraphicFramePr>
        <p:xfrm>
          <a:off x="533400" y="2209800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3841</TotalTime>
  <Words>357</Words>
  <Application>Microsoft Office PowerPoint</Application>
  <PresentationFormat>On-screen Show (4:3)</PresentationFormat>
  <Paragraphs>110</Paragraphs>
  <Slides>36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Calibri</vt:lpstr>
      <vt:lpstr>Georgia</vt:lpstr>
      <vt:lpstr>LitNusx</vt:lpstr>
      <vt:lpstr>Trebuchet MS</vt:lpstr>
      <vt:lpstr>Wingdings 2</vt:lpstr>
      <vt:lpstr>Urban</vt:lpstr>
      <vt:lpstr>saqarTvelos makroekonomikuri ganviTareba da tendenciebi </vt:lpstr>
      <vt:lpstr>Sinaarsi</vt:lpstr>
      <vt:lpstr>ZiriTadi indikatorebi</vt:lpstr>
      <vt:lpstr>mSp-s zrda</vt:lpstr>
      <vt:lpstr>inflacia</vt:lpstr>
      <vt:lpstr>saprocento ganakveTebi da kerZo investiciebi</vt:lpstr>
      <vt:lpstr>savaluto kursi</vt:lpstr>
      <vt:lpstr>saxelmwifo vali</vt:lpstr>
      <vt:lpstr>mTliani saerTaSoriso rezervebi</vt:lpstr>
      <vt:lpstr>fiskaluri politika</vt:lpstr>
      <vt:lpstr>naerTi biujetis Semosavlebi da xarjebi</vt:lpstr>
      <vt:lpstr>naerTi biujetis Semosavlebi saxeebis mixedviT</vt:lpstr>
      <vt:lpstr>naerTi biujetis xarjebi saxeebis mixedviT</vt:lpstr>
      <vt:lpstr>privatizacia, kapitaluri xarjebi da dakrediteba</vt:lpstr>
      <vt:lpstr>naerTi biujetis saoperacio saldo, mTliani saldo da tradiciuli deficiti</vt:lpstr>
      <vt:lpstr>naerTi biujetis sakaso tradiciuli da pirveladi deficiti (saldo)</vt:lpstr>
      <vt:lpstr>mTavrobis kapitaluri xarjebi da mSp-s zrda</vt:lpstr>
      <vt:lpstr>mSp-s zrda da biujetis deficiti</vt:lpstr>
      <vt:lpstr>inflacia da biujetis deficiti</vt:lpstr>
      <vt:lpstr>monetaruli politika</vt:lpstr>
      <vt:lpstr>fasebis done da savaluto kursi</vt:lpstr>
      <vt:lpstr>fasebis stabiluroba Tu stabiluri savaluto kursi</vt:lpstr>
      <vt:lpstr>sarezervo fuli da sxva monetaruli agregatebi</vt:lpstr>
      <vt:lpstr>fulis mimoqcevis siCqare</vt:lpstr>
      <vt:lpstr>depozitebis dolarizacia</vt:lpstr>
      <vt:lpstr>valutis kursi da depozitebis dolarizacia</vt:lpstr>
      <vt:lpstr>bankebis mier kerZo seqtorze gacemuli sesxebis moculoba</vt:lpstr>
      <vt:lpstr>fulis miwodeba da inflacia</vt:lpstr>
      <vt:lpstr>sagadasaxdelo balansi da pirdapiri ucxouri investiciebi</vt:lpstr>
      <vt:lpstr>eqsporti</vt:lpstr>
      <vt:lpstr>importi</vt:lpstr>
      <vt:lpstr>mimdinare angariSi</vt:lpstr>
      <vt:lpstr>kerZo kapitalis Semodineba da pirdapiri ucxouri investiciebi</vt:lpstr>
      <vt:lpstr>pirdapiri ucxouri investiciebi da mSp-s zrda</vt:lpstr>
      <vt:lpstr>danazogebi investiciebis sakiTxebi</vt:lpstr>
      <vt:lpstr>daskvna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Macroeconomic Trends and Development of Georgia</dc:title>
  <dc:creator>Pridon Aslanikashvili</dc:creator>
  <cp:lastModifiedBy>Pridon Aslanikashvili</cp:lastModifiedBy>
  <cp:revision>778</cp:revision>
  <dcterms:created xsi:type="dcterms:W3CDTF">2009-10-16T08:59:55Z</dcterms:created>
  <dcterms:modified xsi:type="dcterms:W3CDTF">2017-07-06T13:06:50Z</dcterms:modified>
</cp:coreProperties>
</file>